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7"/>
  </p:notesMasterIdLst>
  <p:sldIdLst>
    <p:sldId id="1940" r:id="rId2"/>
    <p:sldId id="1938" r:id="rId3"/>
    <p:sldId id="256" r:id="rId4"/>
    <p:sldId id="1951" r:id="rId5"/>
    <p:sldId id="19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95042"/>
  </p:normalViewPr>
  <p:slideViewPr>
    <p:cSldViewPr snapToGrid="0">
      <p:cViewPr varScale="1">
        <p:scale>
          <a:sx n="78" d="100"/>
          <a:sy n="78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ke Botha" userId="e58bfbca-cd1c-4393-8739-94581b1060c7" providerId="ADAL" clId="{E117DB2E-619B-4A59-84EC-309839A1F74D}"/>
    <pc:docChg chg="undo custSel addSld delSld modSld sldOrd">
      <pc:chgData name="Carike Botha" userId="e58bfbca-cd1c-4393-8739-94581b1060c7" providerId="ADAL" clId="{E117DB2E-619B-4A59-84EC-309839A1F74D}" dt="2023-08-05T11:42:12.489" v="277"/>
      <pc:docMkLst>
        <pc:docMk/>
      </pc:docMkLst>
      <pc:sldChg chg="addSp delSp modSp mod ord">
        <pc:chgData name="Carike Botha" userId="e58bfbca-cd1c-4393-8739-94581b1060c7" providerId="ADAL" clId="{E117DB2E-619B-4A59-84EC-309839A1F74D}" dt="2023-08-05T11:41:51.915" v="275" actId="1036"/>
        <pc:sldMkLst>
          <pc:docMk/>
          <pc:sldMk cId="2159875524" sldId="1938"/>
        </pc:sldMkLst>
        <pc:spChg chg="mod">
          <ac:chgData name="Carike Botha" userId="e58bfbca-cd1c-4393-8739-94581b1060c7" providerId="ADAL" clId="{E117DB2E-619B-4A59-84EC-309839A1F74D}" dt="2023-08-04T23:55:57.764" v="98" actId="20577"/>
          <ac:spMkLst>
            <pc:docMk/>
            <pc:sldMk cId="2159875524" sldId="1938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5T00:00:09.171" v="196" actId="14100"/>
          <ac:spMkLst>
            <pc:docMk/>
            <pc:sldMk cId="2159875524" sldId="1938"/>
            <ac:spMk id="18" creationId="{57D62F16-F75C-6B98-2080-BECC2DE82C16}"/>
          </ac:spMkLst>
        </pc:spChg>
        <pc:picChg chg="add del mod">
          <ac:chgData name="Carike Botha" userId="e58bfbca-cd1c-4393-8739-94581b1060c7" providerId="ADAL" clId="{E117DB2E-619B-4A59-84EC-309839A1F74D}" dt="2023-08-04T23:57:59.347" v="166" actId="931"/>
          <ac:picMkLst>
            <pc:docMk/>
            <pc:sldMk cId="2159875524" sldId="1938"/>
            <ac:picMk id="5" creationId="{6E439621-C95A-FEE8-69B8-FD296596F700}"/>
          </ac:picMkLst>
        </pc:picChg>
        <pc:picChg chg="add mod">
          <ac:chgData name="Carike Botha" userId="e58bfbca-cd1c-4393-8739-94581b1060c7" providerId="ADAL" clId="{E117DB2E-619B-4A59-84EC-309839A1F74D}" dt="2023-08-05T00:00:24.586" v="199" actId="1076"/>
          <ac:picMkLst>
            <pc:docMk/>
            <pc:sldMk cId="2159875524" sldId="1938"/>
            <ac:picMk id="7" creationId="{C798E02D-47C7-06C6-BFBD-C835F284424D}"/>
          </ac:picMkLst>
        </pc:picChg>
        <pc:picChg chg="add mod">
          <ac:chgData name="Carike Botha" userId="e58bfbca-cd1c-4393-8739-94581b1060c7" providerId="ADAL" clId="{E117DB2E-619B-4A59-84EC-309839A1F74D}" dt="2023-08-05T11:41:51.915" v="275" actId="1036"/>
          <ac:picMkLst>
            <pc:docMk/>
            <pc:sldMk cId="2159875524" sldId="1938"/>
            <ac:picMk id="1026" creationId="{0F45E34C-8537-50DA-7393-05DD6A10CF9F}"/>
          </ac:picMkLst>
        </pc:picChg>
      </pc:sldChg>
      <pc:sldChg chg="modSp mod">
        <pc:chgData name="Carike Botha" userId="e58bfbca-cd1c-4393-8739-94581b1060c7" providerId="ADAL" clId="{E117DB2E-619B-4A59-84EC-309839A1F74D}" dt="2023-08-04T23:55:13.385" v="87" actId="27636"/>
        <pc:sldMkLst>
          <pc:docMk/>
          <pc:sldMk cId="3505199832" sldId="1940"/>
        </pc:sldMkLst>
        <pc:spChg chg="mod">
          <ac:chgData name="Carike Botha" userId="e58bfbca-cd1c-4393-8739-94581b1060c7" providerId="ADAL" clId="{E117DB2E-619B-4A59-84EC-309839A1F74D}" dt="2023-08-04T23:54:52.049" v="27" actId="20577"/>
          <ac:spMkLst>
            <pc:docMk/>
            <pc:sldMk cId="3505199832" sldId="1940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4T23:55:13.385" v="87" actId="27636"/>
          <ac:spMkLst>
            <pc:docMk/>
            <pc:sldMk cId="3505199832" sldId="1940"/>
            <ac:spMk id="18" creationId="{57D62F16-F75C-6B98-2080-BECC2DE82C16}"/>
          </ac:spMkLst>
        </pc:spChg>
      </pc:sldChg>
      <pc:sldChg chg="del">
        <pc:chgData name="Carike Botha" userId="e58bfbca-cd1c-4393-8739-94581b1060c7" providerId="ADAL" clId="{E117DB2E-619B-4A59-84EC-309839A1F74D}" dt="2023-08-05T00:01:52.754" v="222" actId="2696"/>
        <pc:sldMkLst>
          <pc:docMk/>
          <pc:sldMk cId="932361177" sldId="1944"/>
        </pc:sldMkLst>
      </pc:sldChg>
      <pc:sldChg chg="del">
        <pc:chgData name="Carike Botha" userId="e58bfbca-cd1c-4393-8739-94581b1060c7" providerId="ADAL" clId="{E117DB2E-619B-4A59-84EC-309839A1F74D}" dt="2023-08-05T00:02:03.641" v="226" actId="2696"/>
        <pc:sldMkLst>
          <pc:docMk/>
          <pc:sldMk cId="3130618419" sldId="1945"/>
        </pc:sldMkLst>
      </pc:sldChg>
      <pc:sldChg chg="del">
        <pc:chgData name="Carike Botha" userId="e58bfbca-cd1c-4393-8739-94581b1060c7" providerId="ADAL" clId="{E117DB2E-619B-4A59-84EC-309839A1F74D}" dt="2023-08-05T00:02:00.952" v="225" actId="2696"/>
        <pc:sldMkLst>
          <pc:docMk/>
          <pc:sldMk cId="4028661017" sldId="1946"/>
        </pc:sldMkLst>
      </pc:sldChg>
      <pc:sldChg chg="del">
        <pc:chgData name="Carike Botha" userId="e58bfbca-cd1c-4393-8739-94581b1060c7" providerId="ADAL" clId="{E117DB2E-619B-4A59-84EC-309839A1F74D}" dt="2023-08-05T00:01:57.997" v="224" actId="2696"/>
        <pc:sldMkLst>
          <pc:docMk/>
          <pc:sldMk cId="2037272643" sldId="1947"/>
        </pc:sldMkLst>
      </pc:sldChg>
      <pc:sldChg chg="del">
        <pc:chgData name="Carike Botha" userId="e58bfbca-cd1c-4393-8739-94581b1060c7" providerId="ADAL" clId="{E117DB2E-619B-4A59-84EC-309839A1F74D}" dt="2023-08-05T00:02:11.525" v="229" actId="2696"/>
        <pc:sldMkLst>
          <pc:docMk/>
          <pc:sldMk cId="1604787952" sldId="1948"/>
        </pc:sldMkLst>
      </pc:sldChg>
      <pc:sldChg chg="del">
        <pc:chgData name="Carike Botha" userId="e58bfbca-cd1c-4393-8739-94581b1060c7" providerId="ADAL" clId="{E117DB2E-619B-4A59-84EC-309839A1F74D}" dt="2023-08-05T00:02:06.641" v="227" actId="2696"/>
        <pc:sldMkLst>
          <pc:docMk/>
          <pc:sldMk cId="3814817107" sldId="1949"/>
        </pc:sldMkLst>
      </pc:sldChg>
      <pc:sldChg chg="del">
        <pc:chgData name="Carike Botha" userId="e58bfbca-cd1c-4393-8739-94581b1060c7" providerId="ADAL" clId="{E117DB2E-619B-4A59-84EC-309839A1F74D}" dt="2023-08-05T00:01:55.469" v="223" actId="2696"/>
        <pc:sldMkLst>
          <pc:docMk/>
          <pc:sldMk cId="1268369578" sldId="1950"/>
        </pc:sldMkLst>
      </pc:sldChg>
      <pc:sldChg chg="modSp mod ord">
        <pc:chgData name="Carike Botha" userId="e58bfbca-cd1c-4393-8739-94581b1060c7" providerId="ADAL" clId="{E117DB2E-619B-4A59-84EC-309839A1F74D}" dt="2023-08-05T11:42:12.489" v="277"/>
        <pc:sldMkLst>
          <pc:docMk/>
          <pc:sldMk cId="195795007" sldId="1951"/>
        </pc:sldMkLst>
        <pc:spChg chg="mod">
          <ac:chgData name="Carike Botha" userId="e58bfbca-cd1c-4393-8739-94581b1060c7" providerId="ADAL" clId="{E117DB2E-619B-4A59-84EC-309839A1F74D}" dt="2023-08-05T00:01:30.938" v="220" actId="1076"/>
          <ac:spMkLst>
            <pc:docMk/>
            <pc:sldMk cId="195795007" sldId="1951"/>
            <ac:spMk id="4" creationId="{619E9CFE-1820-51D6-3F5B-5FD2FCD3B736}"/>
          </ac:spMkLst>
        </pc:spChg>
        <pc:picChg chg="mod">
          <ac:chgData name="Carike Botha" userId="e58bfbca-cd1c-4393-8739-94581b1060c7" providerId="ADAL" clId="{E117DB2E-619B-4A59-84EC-309839A1F74D}" dt="2023-08-05T00:01:25.107" v="219" actId="1076"/>
          <ac:picMkLst>
            <pc:docMk/>
            <pc:sldMk cId="195795007" sldId="1951"/>
            <ac:picMk id="6" creationId="{F0EBA20C-5D58-3D02-6FEF-C2F7969E270C}"/>
          </ac:picMkLst>
        </pc:picChg>
      </pc:sldChg>
      <pc:sldChg chg="del">
        <pc:chgData name="Carike Botha" userId="e58bfbca-cd1c-4393-8739-94581b1060c7" providerId="ADAL" clId="{E117DB2E-619B-4A59-84EC-309839A1F74D}" dt="2023-08-05T00:01:49.970" v="221" actId="2696"/>
        <pc:sldMkLst>
          <pc:docMk/>
          <pc:sldMk cId="468954331" sldId="1952"/>
        </pc:sldMkLst>
      </pc:sldChg>
      <pc:sldChg chg="del">
        <pc:chgData name="Carike Botha" userId="e58bfbca-cd1c-4393-8739-94581b1060c7" providerId="ADAL" clId="{E117DB2E-619B-4A59-84EC-309839A1F74D}" dt="2023-08-05T00:02:09.262" v="228" actId="2696"/>
        <pc:sldMkLst>
          <pc:docMk/>
          <pc:sldMk cId="1125433779" sldId="1953"/>
        </pc:sldMkLst>
      </pc:sldChg>
      <pc:sldChg chg="del">
        <pc:chgData name="Carike Botha" userId="e58bfbca-cd1c-4393-8739-94581b1060c7" providerId="ADAL" clId="{E117DB2E-619B-4A59-84EC-309839A1F74D}" dt="2023-08-05T00:02:23.476" v="233" actId="2696"/>
        <pc:sldMkLst>
          <pc:docMk/>
          <pc:sldMk cId="3478133836" sldId="1954"/>
        </pc:sldMkLst>
      </pc:sldChg>
      <pc:sldChg chg="del">
        <pc:chgData name="Carike Botha" userId="e58bfbca-cd1c-4393-8739-94581b1060c7" providerId="ADAL" clId="{E117DB2E-619B-4A59-84EC-309839A1F74D}" dt="2023-08-05T00:02:18.643" v="232" actId="2696"/>
        <pc:sldMkLst>
          <pc:docMk/>
          <pc:sldMk cId="742682137" sldId="1955"/>
        </pc:sldMkLst>
      </pc:sldChg>
      <pc:sldChg chg="del">
        <pc:chgData name="Carike Botha" userId="e58bfbca-cd1c-4393-8739-94581b1060c7" providerId="ADAL" clId="{E117DB2E-619B-4A59-84EC-309839A1F74D}" dt="2023-08-05T00:02:16.443" v="231" actId="2696"/>
        <pc:sldMkLst>
          <pc:docMk/>
          <pc:sldMk cId="1519197370" sldId="1956"/>
        </pc:sldMkLst>
      </pc:sldChg>
      <pc:sldChg chg="del">
        <pc:chgData name="Carike Botha" userId="e58bfbca-cd1c-4393-8739-94581b1060c7" providerId="ADAL" clId="{E117DB2E-619B-4A59-84EC-309839A1F74D}" dt="2023-08-05T00:02:14.058" v="230" actId="2696"/>
        <pc:sldMkLst>
          <pc:docMk/>
          <pc:sldMk cId="509489785" sldId="1957"/>
        </pc:sldMkLst>
      </pc:sldChg>
      <pc:sldChg chg="addSp delSp modSp new mod">
        <pc:chgData name="Carike Botha" userId="e58bfbca-cd1c-4393-8739-94581b1060c7" providerId="ADAL" clId="{E117DB2E-619B-4A59-84EC-309839A1F74D}" dt="2023-08-05T00:03:53.263" v="243" actId="1076"/>
        <pc:sldMkLst>
          <pc:docMk/>
          <pc:sldMk cId="2082352101" sldId="1959"/>
        </pc:sldMkLst>
        <pc:spChg chg="del">
          <ac:chgData name="Carike Botha" userId="e58bfbca-cd1c-4393-8739-94581b1060c7" providerId="ADAL" clId="{E117DB2E-619B-4A59-84EC-309839A1F74D}" dt="2023-08-05T00:03:33.263" v="240" actId="478"/>
          <ac:spMkLst>
            <pc:docMk/>
            <pc:sldMk cId="2082352101" sldId="1959"/>
            <ac:spMk id="2" creationId="{804448CD-F978-ED56-9DA0-644C05F44355}"/>
          </ac:spMkLst>
        </pc:spChg>
        <pc:spChg chg="del">
          <ac:chgData name="Carike Botha" userId="e58bfbca-cd1c-4393-8739-94581b1060c7" providerId="ADAL" clId="{E117DB2E-619B-4A59-84EC-309839A1F74D}" dt="2023-08-05T00:03:35.574" v="241" actId="478"/>
          <ac:spMkLst>
            <pc:docMk/>
            <pc:sldMk cId="2082352101" sldId="1959"/>
            <ac:spMk id="3" creationId="{3A24A49D-B79E-790D-8604-69442F857EB8}"/>
          </ac:spMkLst>
        </pc:spChg>
        <pc:spChg chg="del">
          <ac:chgData name="Carike Botha" userId="e58bfbca-cd1c-4393-8739-94581b1060c7" providerId="ADAL" clId="{E117DB2E-619B-4A59-84EC-309839A1F74D}" dt="2023-08-05T00:03:38.179" v="242" actId="478"/>
          <ac:spMkLst>
            <pc:docMk/>
            <pc:sldMk cId="2082352101" sldId="1959"/>
            <ac:spMk id="4" creationId="{81418796-53CA-32F1-F8A3-0CADA605B705}"/>
          </ac:spMkLst>
        </pc:spChg>
        <pc:picChg chg="add mod">
          <ac:chgData name="Carike Botha" userId="e58bfbca-cd1c-4393-8739-94581b1060c7" providerId="ADAL" clId="{E117DB2E-619B-4A59-84EC-309839A1F74D}" dt="2023-08-05T00:03:53.263" v="243" actId="1076"/>
          <ac:picMkLst>
            <pc:docMk/>
            <pc:sldMk cId="2082352101" sldId="1959"/>
            <ac:picMk id="6" creationId="{C155DC90-9194-6A0C-D71E-33E10C2ACB3F}"/>
          </ac:picMkLst>
        </pc:picChg>
      </pc:sldChg>
    </pc:docChg>
  </pc:docChgLst>
  <pc:docChgLst>
    <pc:chgData name="Carike Botha" userId="e58bfbca-cd1c-4393-8739-94581b1060c7" providerId="ADAL" clId="{6DDD3A71-1384-4B47-A43B-DFD8CE12E883}"/>
    <pc:docChg chg="undo custSel addSld delSld modSld sldOrd">
      <pc:chgData name="Carike Botha" userId="e58bfbca-cd1c-4393-8739-94581b1060c7" providerId="ADAL" clId="{6DDD3A71-1384-4B47-A43B-DFD8CE12E883}" dt="2023-06-21T13:29:31.823" v="1461"/>
      <pc:docMkLst>
        <pc:docMk/>
      </pc:docMkLst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67427169" sldId="1877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43131496" sldId="1878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03650227" sldId="1882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701242864" sldId="188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990171912" sldId="192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481378934" sldId="1929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864328793" sldId="1935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602205006" sldId="1936"/>
        </pc:sldMkLst>
      </pc:sldChg>
      <pc:sldChg chg="addSp delSp modSp mod ord modNotesTx">
        <pc:chgData name="Carike Botha" userId="e58bfbca-cd1c-4393-8739-94581b1060c7" providerId="ADAL" clId="{6DDD3A71-1384-4B47-A43B-DFD8CE12E883}" dt="2023-06-21T12:42:22.045" v="1196" actId="1076"/>
        <pc:sldMkLst>
          <pc:docMk/>
          <pc:sldMk cId="2159875524" sldId="1938"/>
        </pc:sldMkLst>
        <pc:spChg chg="mod">
          <ac:chgData name="Carike Botha" userId="e58bfbca-cd1c-4393-8739-94581b1060c7" providerId="ADAL" clId="{6DDD3A71-1384-4B47-A43B-DFD8CE12E883}" dt="2023-06-21T09:46:42.061" v="556" actId="14100"/>
          <ac:spMkLst>
            <pc:docMk/>
            <pc:sldMk cId="2159875524" sldId="1938"/>
            <ac:spMk id="4" creationId="{619E9CFE-1820-51D6-3F5B-5FD2FCD3B736}"/>
          </ac:spMkLst>
        </pc:spChg>
        <pc:spChg chg="add del mod">
          <ac:chgData name="Carike Botha" userId="e58bfbca-cd1c-4393-8739-94581b1060c7" providerId="ADAL" clId="{6DDD3A71-1384-4B47-A43B-DFD8CE12E883}" dt="2023-06-21T10:03:56.616" v="674" actId="478"/>
          <ac:spMkLst>
            <pc:docMk/>
            <pc:sldMk cId="2159875524" sldId="1938"/>
            <ac:spMk id="10" creationId="{D871ADBC-984E-ECCE-D7CE-657129F8B96B}"/>
          </ac:spMkLst>
        </pc:spChg>
        <pc:spChg chg="mod">
          <ac:chgData name="Carike Botha" userId="e58bfbca-cd1c-4393-8739-94581b1060c7" providerId="ADAL" clId="{6DDD3A71-1384-4B47-A43B-DFD8CE12E883}" dt="2023-06-21T09:47:09.856" v="662" actId="20577"/>
          <ac:spMkLst>
            <pc:docMk/>
            <pc:sldMk cId="2159875524" sldId="1938"/>
            <ac:spMk id="18" creationId="{57D62F16-F75C-6B98-2080-BECC2DE82C16}"/>
          </ac:spMkLst>
        </pc:spChg>
        <pc:picChg chg="add del">
          <ac:chgData name="Carike Botha" userId="e58bfbca-cd1c-4393-8739-94581b1060c7" providerId="ADAL" clId="{6DDD3A71-1384-4B47-A43B-DFD8CE12E883}" dt="2023-06-21T10:02:16.701" v="667" actId="22"/>
          <ac:picMkLst>
            <pc:docMk/>
            <pc:sldMk cId="2159875524" sldId="1938"/>
            <ac:picMk id="3" creationId="{C9C1ACC2-B656-7451-B6F3-D28739452458}"/>
          </ac:picMkLst>
        </pc:picChg>
        <pc:picChg chg="add del">
          <ac:chgData name="Carike Botha" userId="e58bfbca-cd1c-4393-8739-94581b1060c7" providerId="ADAL" clId="{6DDD3A71-1384-4B47-A43B-DFD8CE12E883}" dt="2023-06-21T10:02:31.857" v="669" actId="22"/>
          <ac:picMkLst>
            <pc:docMk/>
            <pc:sldMk cId="2159875524" sldId="1938"/>
            <ac:picMk id="6" creationId="{651F8CEC-7EFF-59EB-6D06-BC516316F141}"/>
          </ac:picMkLst>
        </pc:picChg>
        <pc:picChg chg="add mod">
          <ac:chgData name="Carike Botha" userId="e58bfbca-cd1c-4393-8739-94581b1060c7" providerId="ADAL" clId="{6DDD3A71-1384-4B47-A43B-DFD8CE12E883}" dt="2023-06-21T12:42:22.045" v="1196" actId="1076"/>
          <ac:picMkLst>
            <pc:docMk/>
            <pc:sldMk cId="2159875524" sldId="1938"/>
            <ac:picMk id="8" creationId="{F3709311-BC86-9D2B-5CBF-46DE03287B6E}"/>
          </ac:picMkLst>
        </pc:picChg>
        <pc:picChg chg="del">
          <ac:chgData name="Carike Botha" userId="e58bfbca-cd1c-4393-8739-94581b1060c7" providerId="ADAL" clId="{6DDD3A71-1384-4B47-A43B-DFD8CE12E883}" dt="2023-06-21T10:03:40.165" v="671" actId="478"/>
          <ac:picMkLst>
            <pc:docMk/>
            <pc:sldMk cId="2159875524" sldId="1938"/>
            <ac:picMk id="21" creationId="{AC8B7BBA-26C8-CB53-DE41-470B696859EA}"/>
          </ac:picMkLst>
        </pc:picChg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324350919" sldId="1939"/>
        </pc:sldMkLst>
      </pc:sldChg>
      <pc:sldChg chg="addSp delSp modSp mod modNotesTx">
        <pc:chgData name="Carike Botha" userId="e58bfbca-cd1c-4393-8739-94581b1060c7" providerId="ADAL" clId="{6DDD3A71-1384-4B47-A43B-DFD8CE12E883}" dt="2023-06-21T12:32:55.875" v="1122" actId="1076"/>
        <pc:sldMkLst>
          <pc:docMk/>
          <pc:sldMk cId="3505199832" sldId="1940"/>
        </pc:sldMkLst>
        <pc:spChg chg="add del">
          <ac:chgData name="Carike Botha" userId="e58bfbca-cd1c-4393-8739-94581b1060c7" providerId="ADAL" clId="{6DDD3A71-1384-4B47-A43B-DFD8CE12E883}" dt="2023-06-21T12:32:41.711" v="1120" actId="22"/>
          <ac:spMkLst>
            <pc:docMk/>
            <pc:sldMk cId="3505199832" sldId="1940"/>
            <ac:spMk id="10" creationId="{480D359E-4C0E-48DB-9413-76400CC7D10E}"/>
          </ac:spMkLst>
        </pc:spChg>
        <pc:picChg chg="del">
          <ac:chgData name="Carike Botha" userId="e58bfbca-cd1c-4393-8739-94581b1060c7" providerId="ADAL" clId="{6DDD3A71-1384-4B47-A43B-DFD8CE12E883}" dt="2023-06-21T12:32:38.088" v="1118" actId="478"/>
          <ac:picMkLst>
            <pc:docMk/>
            <pc:sldMk cId="3505199832" sldId="1940"/>
            <ac:picMk id="6" creationId="{A4B306E6-C16E-0FAB-3394-46A9E4078692}"/>
          </ac:picMkLst>
        </pc:picChg>
        <pc:picChg chg="add mod">
          <ac:chgData name="Carike Botha" userId="e58bfbca-cd1c-4393-8739-94581b1060c7" providerId="ADAL" clId="{6DDD3A71-1384-4B47-A43B-DFD8CE12E883}" dt="2023-06-21T12:32:55.875" v="1122" actId="1076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add del mod ord">
        <pc:chgData name="Carike Botha" userId="e58bfbca-cd1c-4393-8739-94581b1060c7" providerId="ADAL" clId="{6DDD3A71-1384-4B47-A43B-DFD8CE12E883}" dt="2023-06-21T13:09:26.791" v="1312" actId="2696"/>
        <pc:sldMkLst>
          <pc:docMk/>
          <pc:sldMk cId="1666597242" sldId="1941"/>
        </pc:sldMkLst>
        <pc:spChg chg="del">
          <ac:chgData name="Carike Botha" userId="e58bfbca-cd1c-4393-8739-94581b1060c7" providerId="ADAL" clId="{6DDD3A71-1384-4B47-A43B-DFD8CE12E883}" dt="2023-06-21T09:18:48.243" v="502" actId="478"/>
          <ac:spMkLst>
            <pc:docMk/>
            <pc:sldMk cId="1666597242" sldId="1941"/>
            <ac:spMk id="6" creationId="{DB539456-BF44-08B6-D579-3FDA4C43AFB9}"/>
          </ac:spMkLst>
        </pc:spChg>
        <pc:spChg chg="mod">
          <ac:chgData name="Carike Botha" userId="e58bfbca-cd1c-4393-8739-94581b1060c7" providerId="ADAL" clId="{6DDD3A71-1384-4B47-A43B-DFD8CE12E883}" dt="2023-06-21T12:39:42.508" v="1146" actId="20577"/>
          <ac:spMkLst>
            <pc:docMk/>
            <pc:sldMk cId="1666597242" sldId="1941"/>
            <ac:spMk id="7" creationId="{DD556CF3-B756-7FEA-FD42-44FE889D9B23}"/>
          </ac:spMkLst>
        </pc:spChg>
        <pc:spChg chg="mod">
          <ac:chgData name="Carike Botha" userId="e58bfbca-cd1c-4393-8739-94581b1060c7" providerId="ADAL" clId="{6DDD3A71-1384-4B47-A43B-DFD8CE12E883}" dt="2023-06-21T09:45:27.740" v="530" actId="20577"/>
          <ac:spMkLst>
            <pc:docMk/>
            <pc:sldMk cId="1666597242" sldId="1941"/>
            <ac:spMk id="8" creationId="{A3ABAE01-492C-66AE-B44A-4212DCA5D10B}"/>
          </ac:spMkLst>
        </pc:spChg>
        <pc:picChg chg="add del mod">
          <ac:chgData name="Carike Botha" userId="e58bfbca-cd1c-4393-8739-94581b1060c7" providerId="ADAL" clId="{6DDD3A71-1384-4B47-A43B-DFD8CE12E883}" dt="2023-06-21T09:45:18.552" v="524" actId="478"/>
          <ac:picMkLst>
            <pc:docMk/>
            <pc:sldMk cId="1666597242" sldId="1941"/>
            <ac:picMk id="3" creationId="{BAE0801B-746A-3E39-FE6E-80EDC49CF2B4}"/>
          </ac:picMkLst>
        </pc:picChg>
      </pc:sldChg>
      <pc:sldChg chg="add del ord">
        <pc:chgData name="Carike Botha" userId="e58bfbca-cd1c-4393-8739-94581b1060c7" providerId="ADAL" clId="{6DDD3A71-1384-4B47-A43B-DFD8CE12E883}" dt="2023-06-21T13:09:26.791" v="1312" actId="2696"/>
        <pc:sldMkLst>
          <pc:docMk/>
          <pc:sldMk cId="3210297041" sldId="1942"/>
        </pc:sldMkLst>
      </pc:sldChg>
      <pc:sldChg chg="add del">
        <pc:chgData name="Carike Botha" userId="e58bfbca-cd1c-4393-8739-94581b1060c7" providerId="ADAL" clId="{6DDD3A71-1384-4B47-A43B-DFD8CE12E883}" dt="2023-06-21T13:09:26.791" v="1312" actId="2696"/>
        <pc:sldMkLst>
          <pc:docMk/>
          <pc:sldMk cId="4138790237" sldId="1943"/>
        </pc:sldMkLst>
      </pc:sldChg>
      <pc:sldChg chg="addSp delSp modSp add mod ord modAnim modNotesTx">
        <pc:chgData name="Carike Botha" userId="e58bfbca-cd1c-4393-8739-94581b1060c7" providerId="ADAL" clId="{6DDD3A71-1384-4B47-A43B-DFD8CE12E883}" dt="2023-06-21T12:26:15.151" v="1104" actId="1076"/>
        <pc:sldMkLst>
          <pc:docMk/>
          <pc:sldMk cId="932361177" sldId="1944"/>
        </pc:sldMkLst>
        <pc:spChg chg="add del mod">
          <ac:chgData name="Carike Botha" userId="e58bfbca-cd1c-4393-8739-94581b1060c7" providerId="ADAL" clId="{6DDD3A71-1384-4B47-A43B-DFD8CE12E883}" dt="2023-06-21T10:25:17.902" v="720" actId="478"/>
          <ac:spMkLst>
            <pc:docMk/>
            <pc:sldMk cId="932361177" sldId="1944"/>
            <ac:spMk id="3" creationId="{F2C9FAC0-E579-9223-727A-9AF2FA3E623F}"/>
          </ac:spMkLst>
        </pc:spChg>
        <pc:spChg chg="mod">
          <ac:chgData name="Carike Botha" userId="e58bfbca-cd1c-4393-8739-94581b1060c7" providerId="ADAL" clId="{6DDD3A71-1384-4B47-A43B-DFD8CE12E883}" dt="2023-06-21T10:26:30.589" v="730" actId="20577"/>
          <ac:spMkLst>
            <pc:docMk/>
            <pc:sldMk cId="932361177" sldId="1944"/>
            <ac:spMk id="5" creationId="{D0D83115-C04F-D5C4-E3F7-BD410E9E47BB}"/>
          </ac:spMkLst>
        </pc:spChg>
        <pc:spChg chg="del">
          <ac:chgData name="Carike Botha" userId="e58bfbca-cd1c-4393-8739-94581b1060c7" providerId="ADAL" clId="{6DDD3A71-1384-4B47-A43B-DFD8CE12E883}" dt="2023-06-21T10:25:15.606" v="719" actId="478"/>
          <ac:spMkLst>
            <pc:docMk/>
            <pc:sldMk cId="932361177" sldId="1944"/>
            <ac:spMk id="6" creationId="{264C97F5-6F1F-4C24-CDA9-ADFE70EA2FE2}"/>
          </ac:spMkLst>
        </pc:spChg>
        <pc:spChg chg="del">
          <ac:chgData name="Carike Botha" userId="e58bfbca-cd1c-4393-8739-94581b1060c7" providerId="ADAL" clId="{6DDD3A71-1384-4B47-A43B-DFD8CE12E883}" dt="2023-06-21T10:25:20.152" v="721" actId="478"/>
          <ac:spMkLst>
            <pc:docMk/>
            <pc:sldMk cId="932361177" sldId="1944"/>
            <ac:spMk id="7" creationId="{BC4B2890-552E-AEA8-4205-D3394FFFC9C1}"/>
          </ac:spMkLst>
        </pc:spChg>
        <pc:spChg chg="add del mod">
          <ac:chgData name="Carike Botha" userId="e58bfbca-cd1c-4393-8739-94581b1060c7" providerId="ADAL" clId="{6DDD3A71-1384-4B47-A43B-DFD8CE12E883}" dt="2023-06-21T10:25:22.272" v="722" actId="478"/>
          <ac:spMkLst>
            <pc:docMk/>
            <pc:sldMk cId="932361177" sldId="1944"/>
            <ac:spMk id="8" creationId="{32C0B468-C22D-885F-A4DE-379DFD31004D}"/>
          </ac:spMkLst>
        </pc:spChg>
        <pc:spChg chg="add del">
          <ac:chgData name="Carike Botha" userId="e58bfbca-cd1c-4393-8739-94581b1060c7" providerId="ADAL" clId="{6DDD3A71-1384-4B47-A43B-DFD8CE12E883}" dt="2023-06-21T11:52:51.475" v="1010" actId="22"/>
          <ac:spMkLst>
            <pc:docMk/>
            <pc:sldMk cId="932361177" sldId="1944"/>
            <ac:spMk id="15" creationId="{EB27C308-C5F8-F49F-F0B2-885F2723D726}"/>
          </ac:spMkLst>
        </pc:spChg>
        <pc:picChg chg="add mod">
          <ac:chgData name="Carike Botha" userId="e58bfbca-cd1c-4393-8739-94581b1060c7" providerId="ADAL" clId="{6DDD3A71-1384-4B47-A43B-DFD8CE12E883}" dt="2023-06-21T10:29:56.053" v="738" actId="1076"/>
          <ac:picMkLst>
            <pc:docMk/>
            <pc:sldMk cId="932361177" sldId="1944"/>
            <ac:picMk id="9" creationId="{14D9047A-FAA3-90B1-23E6-32AE598A044E}"/>
          </ac:picMkLst>
        </pc:picChg>
        <pc:picChg chg="add mod">
          <ac:chgData name="Carike Botha" userId="e58bfbca-cd1c-4393-8739-94581b1060c7" providerId="ADAL" clId="{6DDD3A71-1384-4B47-A43B-DFD8CE12E883}" dt="2023-06-21T12:26:15.151" v="1104" actId="1076"/>
          <ac:picMkLst>
            <pc:docMk/>
            <pc:sldMk cId="932361177" sldId="1944"/>
            <ac:picMk id="11" creationId="{A5DA7A81-92E5-5126-6A96-20F9A61DA88D}"/>
          </ac:picMkLst>
        </pc:picChg>
        <pc:picChg chg="add del mod">
          <ac:chgData name="Carike Botha" userId="e58bfbca-cd1c-4393-8739-94581b1060c7" providerId="ADAL" clId="{6DDD3A71-1384-4B47-A43B-DFD8CE12E883}" dt="2023-06-21T11:52:14.027" v="1008" actId="478"/>
          <ac:picMkLst>
            <pc:docMk/>
            <pc:sldMk cId="932361177" sldId="1944"/>
            <ac:picMk id="13" creationId="{61FD2D7E-AA48-D96A-B494-2B9A34AD9A04}"/>
          </ac:picMkLst>
        </pc:picChg>
        <pc:picChg chg="add mod">
          <ac:chgData name="Carike Botha" userId="e58bfbca-cd1c-4393-8739-94581b1060c7" providerId="ADAL" clId="{6DDD3A71-1384-4B47-A43B-DFD8CE12E883}" dt="2023-06-21T11:53:15.893" v="1015" actId="1076"/>
          <ac:picMkLst>
            <pc:docMk/>
            <pc:sldMk cId="932361177" sldId="1944"/>
            <ac:picMk id="17" creationId="{71CA224E-DAF5-3611-9A8B-C2999FB0BD62}"/>
          </ac:picMkLst>
        </pc:picChg>
      </pc:sldChg>
      <pc:sldChg chg="add del ord">
        <pc:chgData name="Carike Botha" userId="e58bfbca-cd1c-4393-8739-94581b1060c7" providerId="ADAL" clId="{6DDD3A71-1384-4B47-A43B-DFD8CE12E883}" dt="2023-06-21T10:24:33.242" v="680" actId="2696"/>
        <pc:sldMkLst>
          <pc:docMk/>
          <pc:sldMk cId="3760369239" sldId="1944"/>
        </pc:sldMkLst>
      </pc:sldChg>
      <pc:sldChg chg="addSp delSp modSp add mod ord setBg modClrScheme modAnim chgLayout modNotesTx">
        <pc:chgData name="Carike Botha" userId="e58bfbca-cd1c-4393-8739-94581b1060c7" providerId="ADAL" clId="{6DDD3A71-1384-4B47-A43B-DFD8CE12E883}" dt="2023-06-21T11:59:28.796" v="1034"/>
        <pc:sldMkLst>
          <pc:docMk/>
          <pc:sldMk cId="3130618419" sldId="1945"/>
        </pc:sldMkLst>
        <pc:spChg chg="del">
          <ac:chgData name="Carike Botha" userId="e58bfbca-cd1c-4393-8739-94581b1060c7" providerId="ADAL" clId="{6DDD3A71-1384-4B47-A43B-DFD8CE12E883}" dt="2023-06-21T10:53:02.395" v="771" actId="478"/>
          <ac:spMkLst>
            <pc:docMk/>
            <pc:sldMk cId="3130618419" sldId="1945"/>
            <ac:spMk id="2" creationId="{BC440E03-E7C1-544B-28E7-68A716A8AAF0}"/>
          </ac:spMkLst>
        </pc:spChg>
        <pc:spChg chg="del mod ord">
          <ac:chgData name="Carike Botha" userId="e58bfbca-cd1c-4393-8739-94581b1060c7" providerId="ADAL" clId="{6DDD3A71-1384-4B47-A43B-DFD8CE12E883}" dt="2023-06-21T10:53:32.074" v="779" actId="478"/>
          <ac:spMkLst>
            <pc:docMk/>
            <pc:sldMk cId="3130618419" sldId="1945"/>
            <ac:spMk id="5" creationId="{378D202C-539D-0EF3-6CA4-EF055743EFA2}"/>
          </ac:spMkLst>
        </pc:spChg>
        <pc:spChg chg="del">
          <ac:chgData name="Carike Botha" userId="e58bfbca-cd1c-4393-8739-94581b1060c7" providerId="ADAL" clId="{6DDD3A71-1384-4B47-A43B-DFD8CE12E883}" dt="2023-06-21T10:51:40.013" v="742" actId="478"/>
          <ac:spMkLst>
            <pc:docMk/>
            <pc:sldMk cId="3130618419" sldId="1945"/>
            <ac:spMk id="7" creationId="{86C089E3-B26E-68D3-9CA9-D80A1077E55F}"/>
          </ac:spMkLst>
        </pc:spChg>
        <pc:spChg chg="mod">
          <ac:chgData name="Carike Botha" userId="e58bfbca-cd1c-4393-8739-94581b1060c7" providerId="ADAL" clId="{6DDD3A71-1384-4B47-A43B-DFD8CE12E883}" dt="2023-06-21T10:53:14.046" v="772" actId="26606"/>
          <ac:spMkLst>
            <pc:docMk/>
            <pc:sldMk cId="3130618419" sldId="1945"/>
            <ac:spMk id="13" creationId="{467AB765-3A7D-760D-98E2-A4F1F3AA744F}"/>
          </ac:spMkLst>
        </pc:spChg>
        <pc:picChg chg="add del mod">
          <ac:chgData name="Carike Botha" userId="e58bfbca-cd1c-4393-8739-94581b1060c7" providerId="ADAL" clId="{6DDD3A71-1384-4B47-A43B-DFD8CE12E883}" dt="2023-06-21T11:04:27.413" v="829" actId="478"/>
          <ac:picMkLst>
            <pc:docMk/>
            <pc:sldMk cId="3130618419" sldId="1945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1:03:41.132" v="828" actId="1076"/>
          <ac:picMkLst>
            <pc:docMk/>
            <pc:sldMk cId="3130618419" sldId="1945"/>
            <ac:picMk id="6" creationId="{C79FC340-1E67-730A-2EE3-4136D019E151}"/>
          </ac:picMkLst>
        </pc:picChg>
        <pc:picChg chg="add del mod">
          <ac:chgData name="Carike Botha" userId="e58bfbca-cd1c-4393-8739-94581b1060c7" providerId="ADAL" clId="{6DDD3A71-1384-4B47-A43B-DFD8CE12E883}" dt="2023-06-21T11:47:11.529" v="989" actId="478"/>
          <ac:picMkLst>
            <pc:docMk/>
            <pc:sldMk cId="3130618419" sldId="1945"/>
            <ac:picMk id="9" creationId="{FDEFC33B-89E3-2F86-D423-5BEC6B9AA45E}"/>
          </ac:picMkLst>
        </pc:picChg>
        <pc:picChg chg="add mod">
          <ac:chgData name="Carike Botha" userId="e58bfbca-cd1c-4393-8739-94581b1060c7" providerId="ADAL" clId="{6DDD3A71-1384-4B47-A43B-DFD8CE12E883}" dt="2023-06-21T11:04:42.192" v="836" actId="1076"/>
          <ac:picMkLst>
            <pc:docMk/>
            <pc:sldMk cId="3130618419" sldId="1945"/>
            <ac:picMk id="11" creationId="{86F62D66-C2DC-DA52-6C61-7F1A90217CD9}"/>
          </ac:picMkLst>
        </pc:picChg>
        <pc:picChg chg="add mod">
          <ac:chgData name="Carike Botha" userId="e58bfbca-cd1c-4393-8739-94581b1060c7" providerId="ADAL" clId="{6DDD3A71-1384-4B47-A43B-DFD8CE12E883}" dt="2023-06-21T11:48:02.337" v="991" actId="1076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add mod delAnim modAnim modNotesTx">
        <pc:chgData name="Carike Botha" userId="e58bfbca-cd1c-4393-8739-94581b1060c7" providerId="ADAL" clId="{6DDD3A71-1384-4B47-A43B-DFD8CE12E883}" dt="2023-06-21T13:18:31.926" v="1345" actId="14100"/>
        <pc:sldMkLst>
          <pc:docMk/>
          <pc:sldMk cId="4028661017" sldId="1946"/>
        </pc:sldMkLst>
        <pc:spChg chg="add del">
          <ac:chgData name="Carike Botha" userId="e58bfbca-cd1c-4393-8739-94581b1060c7" providerId="ADAL" clId="{6DDD3A71-1384-4B47-A43B-DFD8CE12E883}" dt="2023-06-21T10:55:05.488" v="788"/>
          <ac:spMkLst>
            <pc:docMk/>
            <pc:sldMk cId="4028661017" sldId="1946"/>
            <ac:spMk id="2" creationId="{C75FE5CB-CF5E-DA9E-FFE1-CD5EB05DEC8C}"/>
          </ac:spMkLst>
        </pc:spChg>
        <pc:picChg chg="del">
          <ac:chgData name="Carike Botha" userId="e58bfbca-cd1c-4393-8739-94581b1060c7" providerId="ADAL" clId="{6DDD3A71-1384-4B47-A43B-DFD8CE12E883}" dt="2023-06-21T11:04:48.085" v="837" actId="478"/>
          <ac:picMkLst>
            <pc:docMk/>
            <pc:sldMk cId="4028661017" sldId="1946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18.177" v="1127" actId="1076"/>
          <ac:picMkLst>
            <pc:docMk/>
            <pc:sldMk cId="4028661017" sldId="1946"/>
            <ac:picMk id="5" creationId="{C5F91BBF-A550-3F31-6AF9-81432E890872}"/>
          </ac:picMkLst>
        </pc:picChg>
        <pc:picChg chg="del">
          <ac:chgData name="Carike Botha" userId="e58bfbca-cd1c-4393-8739-94581b1060c7" providerId="ADAL" clId="{6DDD3A71-1384-4B47-A43B-DFD8CE12E883}" dt="2023-06-21T10:54:32.910" v="786" actId="478"/>
          <ac:picMkLst>
            <pc:docMk/>
            <pc:sldMk cId="4028661017" sldId="1946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0:56:11.330" v="798" actId="1076"/>
          <ac:picMkLst>
            <pc:docMk/>
            <pc:sldMk cId="4028661017" sldId="1946"/>
            <ac:picMk id="8" creationId="{AF0A1DDD-A6C3-A1B0-6044-43769C070DA5}"/>
          </ac:picMkLst>
        </pc:picChg>
        <pc:picChg chg="add mod">
          <ac:chgData name="Carike Botha" userId="e58bfbca-cd1c-4393-8739-94581b1060c7" providerId="ADAL" clId="{6DDD3A71-1384-4B47-A43B-DFD8CE12E883}" dt="2023-06-21T13:18:31.926" v="1345" actId="14100"/>
          <ac:picMkLst>
            <pc:docMk/>
            <pc:sldMk cId="4028661017" sldId="1946"/>
            <ac:picMk id="10" creationId="{6447B3EB-9935-90F9-B494-1C8F21945D86}"/>
          </ac:picMkLst>
        </pc:picChg>
        <pc:picChg chg="add mod">
          <ac:chgData name="Carike Botha" userId="e58bfbca-cd1c-4393-8739-94581b1060c7" providerId="ADAL" clId="{6DDD3A71-1384-4B47-A43B-DFD8CE12E883}" dt="2023-06-21T11:04:48.446" v="838"/>
          <ac:picMkLst>
            <pc:docMk/>
            <pc:sldMk cId="4028661017" sldId="1946"/>
            <ac:picMk id="11" creationId="{B9B621E2-94F5-75BF-F7F6-A56EC16FB258}"/>
          </ac:picMkLst>
        </pc:picChg>
        <pc:picChg chg="add mod">
          <ac:chgData name="Carike Botha" userId="e58bfbca-cd1c-4393-8739-94581b1060c7" providerId="ADAL" clId="{6DDD3A71-1384-4B47-A43B-DFD8CE12E883}" dt="2023-06-21T12:34:46.124" v="1131" actId="1076"/>
          <ac:picMkLst>
            <pc:docMk/>
            <pc:sldMk cId="4028661017" sldId="1946"/>
            <ac:picMk id="14" creationId="{62959AC6-9465-093C-55F2-C6F315EF8714}"/>
          </ac:picMkLst>
        </pc:picChg>
      </pc:sldChg>
      <pc:sldChg chg="addSp delSp modSp add mod ord delAnim modNotesTx">
        <pc:chgData name="Carike Botha" userId="e58bfbca-cd1c-4393-8739-94581b1060c7" providerId="ADAL" clId="{6DDD3A71-1384-4B47-A43B-DFD8CE12E883}" dt="2023-06-21T12:35:07.484" v="1135" actId="1076"/>
        <pc:sldMkLst>
          <pc:docMk/>
          <pc:sldMk cId="2037272643" sldId="1947"/>
        </pc:sldMkLst>
        <pc:spChg chg="add del">
          <ac:chgData name="Carike Botha" userId="e58bfbca-cd1c-4393-8739-94581b1060c7" providerId="ADAL" clId="{6DDD3A71-1384-4B47-A43B-DFD8CE12E883}" dt="2023-06-21T11:00:44.660" v="818"/>
          <ac:spMkLst>
            <pc:docMk/>
            <pc:sldMk cId="2037272643" sldId="1947"/>
            <ac:spMk id="2" creationId="{EE0AF78C-BDEC-4B5C-BBBA-4F58361E00FB}"/>
          </ac:spMkLst>
        </pc:spChg>
        <pc:picChg chg="del">
          <ac:chgData name="Carike Botha" userId="e58bfbca-cd1c-4393-8739-94581b1060c7" providerId="ADAL" clId="{6DDD3A71-1384-4B47-A43B-DFD8CE12E883}" dt="2023-06-21T11:04:51.648" v="839" actId="478"/>
          <ac:picMkLst>
            <pc:docMk/>
            <pc:sldMk cId="2037272643" sldId="1947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58.588" v="1133" actId="1076"/>
          <ac:picMkLst>
            <pc:docMk/>
            <pc:sldMk cId="2037272643" sldId="1947"/>
            <ac:picMk id="5" creationId="{53066917-5FB5-C791-62F1-BAD2D90D4189}"/>
          </ac:picMkLst>
        </pc:picChg>
        <pc:picChg chg="del">
          <ac:chgData name="Carike Botha" userId="e58bfbca-cd1c-4393-8739-94581b1060c7" providerId="ADAL" clId="{6DDD3A71-1384-4B47-A43B-DFD8CE12E883}" dt="2023-06-21T11:00:07.431" v="816" actId="478"/>
          <ac:picMkLst>
            <pc:docMk/>
            <pc:sldMk cId="2037272643" sldId="1947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1:04:51.852" v="840"/>
          <ac:picMkLst>
            <pc:docMk/>
            <pc:sldMk cId="2037272643" sldId="1947"/>
            <ac:picMk id="7" creationId="{C8F4912D-85A8-0ABA-C757-A5A0D97C2684}"/>
          </ac:picMkLst>
        </pc:picChg>
        <pc:picChg chg="add mod">
          <ac:chgData name="Carike Botha" userId="e58bfbca-cd1c-4393-8739-94581b1060c7" providerId="ADAL" clId="{6DDD3A71-1384-4B47-A43B-DFD8CE12E883}" dt="2023-06-21T12:35:07.484" v="1135" actId="1076"/>
          <ac:picMkLst>
            <pc:docMk/>
            <pc:sldMk cId="2037272643" sldId="1947"/>
            <ac:picMk id="9" creationId="{EEA62FA2-0A59-246C-BC1D-D25518F373C2}"/>
          </ac:picMkLst>
        </pc:picChg>
      </pc:sldChg>
      <pc:sldChg chg="addSp delSp modSp add mod ord delAnim modAnim modNotesTx">
        <pc:chgData name="Carike Botha" userId="e58bfbca-cd1c-4393-8739-94581b1060c7" providerId="ADAL" clId="{6DDD3A71-1384-4B47-A43B-DFD8CE12E883}" dt="2023-06-21T12:33:38.022" v="1124" actId="1076"/>
        <pc:sldMkLst>
          <pc:docMk/>
          <pc:sldMk cId="1604787952" sldId="1948"/>
        </pc:sldMkLst>
        <pc:spChg chg="mod">
          <ac:chgData name="Carike Botha" userId="e58bfbca-cd1c-4393-8739-94581b1060c7" providerId="ADAL" clId="{6DDD3A71-1384-4B47-A43B-DFD8CE12E883}" dt="2023-06-21T11:16:26.394" v="874" actId="20577"/>
          <ac:spMkLst>
            <pc:docMk/>
            <pc:sldMk cId="1604787952" sldId="1948"/>
            <ac:spMk id="5" creationId="{D0D83115-C04F-D5C4-E3F7-BD410E9E47BB}"/>
          </ac:spMkLst>
        </pc:spChg>
        <pc:spChg chg="add mod">
          <ac:chgData name="Carike Botha" userId="e58bfbca-cd1c-4393-8739-94581b1060c7" providerId="ADAL" clId="{6DDD3A71-1384-4B47-A43B-DFD8CE12E883}" dt="2023-06-21T11:19:21.825" v="927" actId="14100"/>
          <ac:spMkLst>
            <pc:docMk/>
            <pc:sldMk cId="1604787952" sldId="1948"/>
            <ac:spMk id="19" creationId="{7B8DB96F-72A3-4FE3-838F-6D449ACD4B4D}"/>
          </ac:spMkLst>
        </pc:spChg>
        <pc:picChg chg="add mod">
          <ac:chgData name="Carike Botha" userId="e58bfbca-cd1c-4393-8739-94581b1060c7" providerId="ADAL" clId="{6DDD3A71-1384-4B47-A43B-DFD8CE12E883}" dt="2023-06-21T11:17:31.273" v="918" actId="1076"/>
          <ac:picMkLst>
            <pc:docMk/>
            <pc:sldMk cId="1604787952" sldId="1948"/>
            <ac:picMk id="3" creationId="{1442EA4F-4575-2E0E-D66F-954DF56015A3}"/>
          </ac:picMkLst>
        </pc:picChg>
        <pc:picChg chg="del">
          <ac:chgData name="Carike Botha" userId="e58bfbca-cd1c-4393-8739-94581b1060c7" providerId="ADAL" clId="{6DDD3A71-1384-4B47-A43B-DFD8CE12E883}" dt="2023-06-21T11:15:25.354" v="869" actId="478"/>
          <ac:picMkLst>
            <pc:docMk/>
            <pc:sldMk cId="1604787952" sldId="1948"/>
            <ac:picMk id="9" creationId="{14D9047A-FAA3-90B1-23E6-32AE598A044E}"/>
          </ac:picMkLst>
        </pc:picChg>
        <pc:picChg chg="del">
          <ac:chgData name="Carike Botha" userId="e58bfbca-cd1c-4393-8739-94581b1060c7" providerId="ADAL" clId="{6DDD3A71-1384-4B47-A43B-DFD8CE12E883}" dt="2023-06-21T11:16:21.862" v="870" actId="478"/>
          <ac:picMkLst>
            <pc:docMk/>
            <pc:sldMk cId="1604787952" sldId="1948"/>
            <ac:picMk id="11" creationId="{A5DA7A81-92E5-5126-6A96-20F9A61DA88D}"/>
          </ac:picMkLst>
        </pc:picChg>
        <pc:picChg chg="add mod">
          <ac:chgData name="Carike Botha" userId="e58bfbca-cd1c-4393-8739-94581b1060c7" providerId="ADAL" clId="{6DDD3A71-1384-4B47-A43B-DFD8CE12E883}" dt="2023-06-21T12:26:33.580" v="1110" actId="1076"/>
          <ac:picMkLst>
            <pc:docMk/>
            <pc:sldMk cId="1604787952" sldId="1948"/>
            <ac:picMk id="12" creationId="{253B93AA-5D86-30C4-C081-FB1D64E59D0D}"/>
          </ac:picMkLst>
        </pc:picChg>
        <pc:picChg chg="del">
          <ac:chgData name="Carike Botha" userId="e58bfbca-cd1c-4393-8739-94581b1060c7" providerId="ADAL" clId="{6DDD3A71-1384-4B47-A43B-DFD8CE12E883}" dt="2023-06-21T11:15:23" v="868" actId="478"/>
          <ac:picMkLst>
            <pc:docMk/>
            <pc:sldMk cId="1604787952" sldId="1948"/>
            <ac:picMk id="13" creationId="{61FD2D7E-AA48-D96A-B494-2B9A34AD9A04}"/>
          </ac:picMkLst>
        </pc:picChg>
        <pc:picChg chg="add del mod">
          <ac:chgData name="Carike Botha" userId="e58bfbca-cd1c-4393-8739-94581b1060c7" providerId="ADAL" clId="{6DDD3A71-1384-4B47-A43B-DFD8CE12E883}" dt="2023-06-21T11:27:43.329" v="957" actId="478"/>
          <ac:picMkLst>
            <pc:docMk/>
            <pc:sldMk cId="1604787952" sldId="1948"/>
            <ac:picMk id="15" creationId="{A9DD19DE-6CF0-AECD-5817-58D964269731}"/>
          </ac:picMkLst>
        </pc:picChg>
        <pc:picChg chg="add mod">
          <ac:chgData name="Carike Botha" userId="e58bfbca-cd1c-4393-8739-94581b1060c7" providerId="ADAL" clId="{6DDD3A71-1384-4B47-A43B-DFD8CE12E883}" dt="2023-06-21T12:33:38.022" v="1124" actId="1076"/>
          <ac:picMkLst>
            <pc:docMk/>
            <pc:sldMk cId="1604787952" sldId="1948"/>
            <ac:picMk id="17" creationId="{CDE8C6BC-06D6-5043-C6A5-1CF2764BC8D5}"/>
          </ac:picMkLst>
        </pc:picChg>
        <pc:inkChg chg="add del">
          <ac:chgData name="Carike Botha" userId="e58bfbca-cd1c-4393-8739-94581b1060c7" providerId="ADAL" clId="{6DDD3A71-1384-4B47-A43B-DFD8CE12E883}" dt="2023-06-21T11:18:25.527" v="924" actId="9405"/>
          <ac:inkMkLst>
            <pc:docMk/>
            <pc:sldMk cId="1604787952" sldId="1948"/>
            <ac:inkMk id="4" creationId="{4D19C5A1-C357-5902-6901-AE6563F9D898}"/>
          </ac:inkMkLst>
        </pc:inkChg>
        <pc:inkChg chg="add del">
          <ac:chgData name="Carike Botha" userId="e58bfbca-cd1c-4393-8739-94581b1060c7" providerId="ADAL" clId="{6DDD3A71-1384-4B47-A43B-DFD8CE12E883}" dt="2023-06-21T11:18:24.945" v="923" actId="9405"/>
          <ac:inkMkLst>
            <pc:docMk/>
            <pc:sldMk cId="1604787952" sldId="1948"/>
            <ac:inkMk id="6" creationId="{4AD59817-8232-39C1-D9C3-55B5C71F97FC}"/>
          </ac:inkMkLst>
        </pc:inkChg>
        <pc:inkChg chg="add del">
          <ac:chgData name="Carike Botha" userId="e58bfbca-cd1c-4393-8739-94581b1060c7" providerId="ADAL" clId="{6DDD3A71-1384-4B47-A43B-DFD8CE12E883}" dt="2023-06-21T11:18:24.474" v="922" actId="9405"/>
          <ac:inkMkLst>
            <pc:docMk/>
            <pc:sldMk cId="1604787952" sldId="1948"/>
            <ac:inkMk id="7" creationId="{DB19DE6C-296F-7AE4-A271-C46AF590FF24}"/>
          </ac:inkMkLst>
        </pc:inkChg>
        <pc:inkChg chg="add del">
          <ac:chgData name="Carike Botha" userId="e58bfbca-cd1c-4393-8739-94581b1060c7" providerId="ADAL" clId="{6DDD3A71-1384-4B47-A43B-DFD8CE12E883}" dt="2023-06-21T11:19:10.714" v="926" actId="34122"/>
          <ac:inkMkLst>
            <pc:docMk/>
            <pc:sldMk cId="1604787952" sldId="1948"/>
            <ac:inkMk id="8" creationId="{CF73DDA0-4189-D6F0-DA4A-2155DE82F5B4}"/>
          </ac:inkMkLst>
        </pc:inkChg>
      </pc:sldChg>
      <pc:sldChg chg="addSp delSp modSp add del mod ord">
        <pc:chgData name="Carike Botha" userId="e58bfbca-cd1c-4393-8739-94581b1060c7" providerId="ADAL" clId="{6DDD3A71-1384-4B47-A43B-DFD8CE12E883}" dt="2023-06-21T11:14:56.305" v="864" actId="2696"/>
        <pc:sldMkLst>
          <pc:docMk/>
          <pc:sldMk cId="3419132484" sldId="1948"/>
        </pc:sldMkLst>
        <pc:spChg chg="add del mod">
          <ac:chgData name="Carike Botha" userId="e58bfbca-cd1c-4393-8739-94581b1060c7" providerId="ADAL" clId="{6DDD3A71-1384-4B47-A43B-DFD8CE12E883}" dt="2023-06-21T11:14:47.034" v="863" actId="478"/>
          <ac:spMkLst>
            <pc:docMk/>
            <pc:sldMk cId="3419132484" sldId="1948"/>
            <ac:spMk id="3" creationId="{6EEA1568-1776-B4AC-9AF7-4B1F88531330}"/>
          </ac:spMkLst>
        </pc:spChg>
        <pc:spChg chg="del">
          <ac:chgData name="Carike Botha" userId="e58bfbca-cd1c-4393-8739-94581b1060c7" providerId="ADAL" clId="{6DDD3A71-1384-4B47-A43B-DFD8CE12E883}" dt="2023-06-21T11:14:44.486" v="862" actId="478"/>
          <ac:spMkLst>
            <pc:docMk/>
            <pc:sldMk cId="3419132484" sldId="1948"/>
            <ac:spMk id="7" creationId="{DD556CF3-B756-7FEA-FD42-44FE889D9B23}"/>
          </ac:spMkLst>
        </pc:spChg>
      </pc:sldChg>
      <pc:sldChg chg="addSp modSp add mod modAnim modNotesTx">
        <pc:chgData name="Carike Botha" userId="e58bfbca-cd1c-4393-8739-94581b1060c7" providerId="ADAL" clId="{6DDD3A71-1384-4B47-A43B-DFD8CE12E883}" dt="2023-06-21T12:33:52.724" v="1126" actId="1076"/>
        <pc:sldMkLst>
          <pc:docMk/>
          <pc:sldMk cId="3814817107" sldId="1949"/>
        </pc:sldMkLst>
        <pc:spChg chg="mod">
          <ac:chgData name="Carike Botha" userId="e58bfbca-cd1c-4393-8739-94581b1060c7" providerId="ADAL" clId="{6DDD3A71-1384-4B47-A43B-DFD8CE12E883}" dt="2023-06-21T11:16:38.789" v="883" actId="20577"/>
          <ac:spMkLst>
            <pc:docMk/>
            <pc:sldMk cId="3814817107" sldId="1949"/>
            <ac:spMk id="5" creationId="{D0D83115-C04F-D5C4-E3F7-BD410E9E47BB}"/>
          </ac:spMkLst>
        </pc:spChg>
        <pc:picChg chg="add mod">
          <ac:chgData name="Carike Botha" userId="e58bfbca-cd1c-4393-8739-94581b1060c7" providerId="ADAL" clId="{6DDD3A71-1384-4B47-A43B-DFD8CE12E883}" dt="2023-06-21T11:20:52.406" v="931" actId="1076"/>
          <ac:picMkLst>
            <pc:docMk/>
            <pc:sldMk cId="3814817107" sldId="1949"/>
            <ac:picMk id="3" creationId="{886DAD78-6539-B441-E1A0-AE82B8A9B35D}"/>
          </ac:picMkLst>
        </pc:picChg>
        <pc:picChg chg="add mod">
          <ac:chgData name="Carike Botha" userId="e58bfbca-cd1c-4393-8739-94581b1060c7" providerId="ADAL" clId="{6DDD3A71-1384-4B47-A43B-DFD8CE12E883}" dt="2023-06-21T11:21:51.405" v="941" actId="1076"/>
          <ac:picMkLst>
            <pc:docMk/>
            <pc:sldMk cId="3814817107" sldId="1949"/>
            <ac:picMk id="6" creationId="{06332D49-9689-1F46-4EB5-396A4BC80973}"/>
          </ac:picMkLst>
        </pc:picChg>
        <pc:picChg chg="add mod">
          <ac:chgData name="Carike Botha" userId="e58bfbca-cd1c-4393-8739-94581b1060c7" providerId="ADAL" clId="{6DDD3A71-1384-4B47-A43B-DFD8CE12E883}" dt="2023-06-21T12:33:52.724" v="1126" actId="1076"/>
          <ac:picMkLst>
            <pc:docMk/>
            <pc:sldMk cId="3814817107" sldId="1949"/>
            <ac:picMk id="8" creationId="{7880D12E-4BCC-91D8-10DE-50DD6C4ACDCB}"/>
          </ac:picMkLst>
        </pc:picChg>
        <pc:picChg chg="add mod">
          <ac:chgData name="Carike Botha" userId="e58bfbca-cd1c-4393-8739-94581b1060c7" providerId="ADAL" clId="{6DDD3A71-1384-4B47-A43B-DFD8CE12E883}" dt="2023-06-21T11:44:39.261" v="976" actId="1076"/>
          <ac:picMkLst>
            <pc:docMk/>
            <pc:sldMk cId="3814817107" sldId="1949"/>
            <ac:picMk id="10" creationId="{DA069913-E378-C25F-F310-FE0FF09BCED0}"/>
          </ac:picMkLst>
        </pc:picChg>
      </pc:sldChg>
      <pc:sldChg chg="addSp delSp modSp add mod modClrScheme chgLayout modNotesTx">
        <pc:chgData name="Carike Botha" userId="e58bfbca-cd1c-4393-8739-94581b1060c7" providerId="ADAL" clId="{6DDD3A71-1384-4B47-A43B-DFD8CE12E883}" dt="2023-06-21T12:26:23.368" v="1106" actId="1076"/>
        <pc:sldMkLst>
          <pc:docMk/>
          <pc:sldMk cId="1268369578" sldId="1950"/>
        </pc:sldMkLst>
        <pc:spChg chg="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5" creationId="{D0D83115-C04F-D5C4-E3F7-BD410E9E47BB}"/>
          </ac:spMkLst>
        </pc:spChg>
        <pc:spChg chg="add del 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10" creationId="{EA9F68FF-84ED-AFE6-2268-9ED8D9D1170C}"/>
          </ac:spMkLst>
        </pc:spChg>
        <pc:spChg chg="add del">
          <ac:chgData name="Carike Botha" userId="e58bfbca-cd1c-4393-8739-94581b1060c7" providerId="ADAL" clId="{6DDD3A71-1384-4B47-A43B-DFD8CE12E883}" dt="2023-06-21T11:48:38.138" v="994" actId="22"/>
          <ac:spMkLst>
            <pc:docMk/>
            <pc:sldMk cId="1268369578" sldId="1950"/>
            <ac:spMk id="11" creationId="{238B5131-C48E-558B-09DE-18E0D99BB9AE}"/>
          </ac:spMkLst>
        </pc:spChg>
        <pc:picChg chg="add mod">
          <ac:chgData name="Carike Botha" userId="e58bfbca-cd1c-4393-8739-94581b1060c7" providerId="ADAL" clId="{6DDD3A71-1384-4B47-A43B-DFD8CE12E883}" dt="2023-06-21T11:46:33.783" v="988" actId="1076"/>
          <ac:picMkLst>
            <pc:docMk/>
            <pc:sldMk cId="1268369578" sldId="1950"/>
            <ac:picMk id="3" creationId="{024CB5D8-F742-3804-0BE2-965569F23CA3}"/>
          </ac:picMkLst>
        </pc:picChg>
        <pc:picChg chg="add mod">
          <ac:chgData name="Carike Botha" userId="e58bfbca-cd1c-4393-8739-94581b1060c7" providerId="ADAL" clId="{6DDD3A71-1384-4B47-A43B-DFD8CE12E883}" dt="2023-06-21T12:26:23.368" v="1106" actId="1076"/>
          <ac:picMkLst>
            <pc:docMk/>
            <pc:sldMk cId="1268369578" sldId="1950"/>
            <ac:picMk id="6" creationId="{5CA73FFB-6F81-822B-C28B-6AB04C7953CB}"/>
          </ac:picMkLst>
        </pc:picChg>
        <pc:picChg chg="add del mod">
          <ac:chgData name="Carike Botha" userId="e58bfbca-cd1c-4393-8739-94581b1060c7" providerId="ADAL" clId="{6DDD3A71-1384-4B47-A43B-DFD8CE12E883}" dt="2023-06-21T11:48:34.192" v="992" actId="478"/>
          <ac:picMkLst>
            <pc:docMk/>
            <pc:sldMk cId="1268369578" sldId="1950"/>
            <ac:picMk id="8" creationId="{A24B8323-7B40-0AF6-363C-885C07E092E3}"/>
          </ac:picMkLst>
        </pc:picChg>
        <pc:picChg chg="add mod">
          <ac:chgData name="Carike Botha" userId="e58bfbca-cd1c-4393-8739-94581b1060c7" providerId="ADAL" clId="{6DDD3A71-1384-4B47-A43B-DFD8CE12E883}" dt="2023-06-21T11:48:57.507" v="999" actId="1076"/>
          <ac:picMkLst>
            <pc:docMk/>
            <pc:sldMk cId="1268369578" sldId="1950"/>
            <ac:picMk id="13" creationId="{591950DB-930E-0966-8B78-A500F2467DEC}"/>
          </ac:picMkLst>
        </pc:picChg>
      </pc:sldChg>
      <pc:sldChg chg="addSp delSp modSp add mod ord">
        <pc:chgData name="Carike Botha" userId="e58bfbca-cd1c-4393-8739-94581b1060c7" providerId="ADAL" clId="{6DDD3A71-1384-4B47-A43B-DFD8CE12E883}" dt="2023-06-21T12:25:02.230" v="1056" actId="1076"/>
        <pc:sldMkLst>
          <pc:docMk/>
          <pc:sldMk cId="195795007" sldId="1951"/>
        </pc:sldMkLst>
        <pc:spChg chg="add del mod">
          <ac:chgData name="Carike Botha" userId="e58bfbca-cd1c-4393-8739-94581b1060c7" providerId="ADAL" clId="{6DDD3A71-1384-4B47-A43B-DFD8CE12E883}" dt="2023-06-21T12:19:31.091" v="1047" actId="478"/>
          <ac:spMkLst>
            <pc:docMk/>
            <pc:sldMk cId="195795007" sldId="1951"/>
            <ac:spMk id="3" creationId="{CCDB306E-3B5E-1E60-2E65-788A763796DF}"/>
          </ac:spMkLst>
        </pc:spChg>
        <pc:spChg chg="mod">
          <ac:chgData name="Carike Botha" userId="e58bfbca-cd1c-4393-8739-94581b1060c7" providerId="ADAL" clId="{6DDD3A71-1384-4B47-A43B-DFD8CE12E883}" dt="2023-06-21T12:20:03.656" v="1053" actId="20577"/>
          <ac:spMkLst>
            <pc:docMk/>
            <pc:sldMk cId="195795007" sldId="1951"/>
            <ac:spMk id="4" creationId="{619E9CFE-1820-51D6-3F5B-5FD2FCD3B736}"/>
          </ac:spMkLst>
        </pc:spChg>
        <pc:spChg chg="del">
          <ac:chgData name="Carike Botha" userId="e58bfbca-cd1c-4393-8739-94581b1060c7" providerId="ADAL" clId="{6DDD3A71-1384-4B47-A43B-DFD8CE12E883}" dt="2023-06-21T12:19:26.148" v="1046" actId="478"/>
          <ac:spMkLst>
            <pc:docMk/>
            <pc:sldMk cId="195795007" sldId="1951"/>
            <ac:spMk id="18" creationId="{57D62F16-F75C-6B98-2080-BECC2DE82C16}"/>
          </ac:spMkLst>
        </pc:spChg>
        <pc:picChg chg="add mod">
          <ac:chgData name="Carike Botha" userId="e58bfbca-cd1c-4393-8739-94581b1060c7" providerId="ADAL" clId="{6DDD3A71-1384-4B47-A43B-DFD8CE12E883}" dt="2023-06-21T12:25:02.230" v="1056" actId="1076"/>
          <ac:picMkLst>
            <pc:docMk/>
            <pc:sldMk cId="195795007" sldId="1951"/>
            <ac:picMk id="6" creationId="{F0EBA20C-5D58-3D02-6FEF-C2F7969E270C}"/>
          </ac:picMkLst>
        </pc:picChg>
        <pc:picChg chg="del">
          <ac:chgData name="Carike Botha" userId="e58bfbca-cd1c-4393-8739-94581b1060c7" providerId="ADAL" clId="{6DDD3A71-1384-4B47-A43B-DFD8CE12E883}" dt="2023-06-21T12:24:56.376" v="1054" actId="478"/>
          <ac:picMkLst>
            <pc:docMk/>
            <pc:sldMk cId="195795007" sldId="1951"/>
            <ac:picMk id="8" creationId="{F3709311-BC86-9D2B-5CBF-46DE03287B6E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2:38:39.287" v="1139" actId="1076"/>
        <pc:sldMkLst>
          <pc:docMk/>
          <pc:sldMk cId="468954331" sldId="1952"/>
        </pc:sldMkLst>
        <pc:spChg chg="mod">
          <ac:chgData name="Carike Botha" userId="e58bfbca-cd1c-4393-8739-94581b1060c7" providerId="ADAL" clId="{6DDD3A71-1384-4B47-A43B-DFD8CE12E883}" dt="2023-06-21T12:25:44.169" v="1099" actId="20577"/>
          <ac:spMkLst>
            <pc:docMk/>
            <pc:sldMk cId="468954331" sldId="1952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2:26:07.836" v="1102" actId="1076"/>
          <ac:picMkLst>
            <pc:docMk/>
            <pc:sldMk cId="468954331" sldId="1952"/>
            <ac:picMk id="2" creationId="{F65C8D98-D32C-2378-E316-71FD6A50775E}"/>
          </ac:picMkLst>
        </pc:picChg>
        <pc:picChg chg="add mod">
          <ac:chgData name="Carike Botha" userId="e58bfbca-cd1c-4393-8739-94581b1060c7" providerId="ADAL" clId="{6DDD3A71-1384-4B47-A43B-DFD8CE12E883}" dt="2023-06-21T12:29:46.191" v="1116" actId="1076"/>
          <ac:picMkLst>
            <pc:docMk/>
            <pc:sldMk cId="468954331" sldId="1952"/>
            <ac:picMk id="4" creationId="{D33C57BF-EEB4-9686-BE2D-C9F75F46C907}"/>
          </ac:picMkLst>
        </pc:picChg>
        <pc:picChg chg="del">
          <ac:chgData name="Carike Botha" userId="e58bfbca-cd1c-4393-8739-94581b1060c7" providerId="ADAL" clId="{6DDD3A71-1384-4B47-A43B-DFD8CE12E883}" dt="2023-06-21T12:26:53.397" v="1111" actId="478"/>
          <ac:picMkLst>
            <pc:docMk/>
            <pc:sldMk cId="468954331" sldId="1952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2:38:39.287" v="1139" actId="1076"/>
          <ac:picMkLst>
            <pc:docMk/>
            <pc:sldMk cId="468954331" sldId="1952"/>
            <ac:picMk id="7" creationId="{254780A5-D3FE-5AA0-F2AF-E44AEEE04A56}"/>
          </ac:picMkLst>
        </pc:picChg>
        <pc:picChg chg="del">
          <ac:chgData name="Carike Botha" userId="e58bfbca-cd1c-4393-8739-94581b1060c7" providerId="ADAL" clId="{6DDD3A71-1384-4B47-A43B-DFD8CE12E883}" dt="2023-06-21T12:25:48.448" v="1100" actId="478"/>
          <ac:picMkLst>
            <pc:docMk/>
            <pc:sldMk cId="468954331" sldId="1952"/>
            <ac:picMk id="11" creationId="{86F62D66-C2DC-DA52-6C61-7F1A90217CD9}"/>
          </ac:picMkLst>
        </pc:picChg>
        <pc:picChg chg="del">
          <ac:chgData name="Carike Botha" userId="e58bfbca-cd1c-4393-8739-94581b1060c7" providerId="ADAL" clId="{6DDD3A71-1384-4B47-A43B-DFD8CE12E883}" dt="2023-06-21T12:30:05.057" v="1117" actId="478"/>
          <ac:picMkLst>
            <pc:docMk/>
            <pc:sldMk cId="468954331" sldId="1952"/>
            <ac:picMk id="14" creationId="{F62FA463-B0BF-3BD4-5964-CCF6F52EA101}"/>
          </ac:picMkLst>
        </pc:picChg>
      </pc:sldChg>
      <pc:sldChg chg="addSp delSp modSp add mod ord modNotesTx">
        <pc:chgData name="Carike Botha" userId="e58bfbca-cd1c-4393-8739-94581b1060c7" providerId="ADAL" clId="{6DDD3A71-1384-4B47-A43B-DFD8CE12E883}" dt="2023-06-21T13:29:31.823" v="1461"/>
        <pc:sldMkLst>
          <pc:docMk/>
          <pc:sldMk cId="1125433779" sldId="1953"/>
        </pc:sldMkLst>
        <pc:spChg chg="mod">
          <ac:chgData name="Carike Botha" userId="e58bfbca-cd1c-4393-8739-94581b1060c7" providerId="ADAL" clId="{6DDD3A71-1384-4B47-A43B-DFD8CE12E883}" dt="2023-06-21T12:41:04.207" v="1187" actId="20577"/>
          <ac:spMkLst>
            <pc:docMk/>
            <pc:sldMk cId="1125433779" sldId="1953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28:56.944" v="1459" actId="20577"/>
          <ac:spMkLst>
            <pc:docMk/>
            <pc:sldMk cId="1125433779" sldId="1953"/>
            <ac:spMk id="5" creationId="{49D4975E-C306-26A0-D42B-9926557D44C2}"/>
          </ac:spMkLst>
        </pc:spChg>
        <pc:picChg chg="add mod">
          <ac:chgData name="Carike Botha" userId="e58bfbca-cd1c-4393-8739-94581b1060c7" providerId="ADAL" clId="{6DDD3A71-1384-4B47-A43B-DFD8CE12E883}" dt="2023-06-21T12:41:58.794" v="1190" actId="1076"/>
          <ac:picMkLst>
            <pc:docMk/>
            <pc:sldMk cId="1125433779" sldId="1953"/>
            <ac:picMk id="3" creationId="{72BE37C0-D621-E112-2F2A-0F132D478088}"/>
          </ac:picMkLst>
        </pc:picChg>
        <pc:picChg chg="del">
          <ac:chgData name="Carike Botha" userId="e58bfbca-cd1c-4393-8739-94581b1060c7" providerId="ADAL" clId="{6DDD3A71-1384-4B47-A43B-DFD8CE12E883}" dt="2023-06-21T12:41:12.871" v="1188" actId="478"/>
          <ac:picMkLst>
            <pc:docMk/>
            <pc:sldMk cId="1125433779" sldId="1953"/>
            <ac:picMk id="6" creationId="{F0EBA20C-5D58-3D02-6FEF-C2F7969E270C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2:48:40.555" v="1252" actId="1076"/>
        <pc:sldMkLst>
          <pc:docMk/>
          <pc:sldMk cId="3478133836" sldId="1954"/>
        </pc:sldMkLst>
        <pc:spChg chg="mod">
          <ac:chgData name="Carike Botha" userId="e58bfbca-cd1c-4393-8739-94581b1060c7" providerId="ADAL" clId="{6DDD3A71-1384-4B47-A43B-DFD8CE12E883}" dt="2023-06-21T12:45:41.356" v="1219" actId="20577"/>
          <ac:spMkLst>
            <pc:docMk/>
            <pc:sldMk cId="3478133836" sldId="1954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2:48:40.555" v="1252" actId="1076"/>
          <ac:spMkLst>
            <pc:docMk/>
            <pc:sldMk cId="3478133836" sldId="1954"/>
            <ac:spMk id="6" creationId="{2F3EFE7E-151C-BE7A-D526-E36032F57335}"/>
          </ac:spMkLst>
        </pc:spChg>
        <pc:picChg chg="del">
          <ac:chgData name="Carike Botha" userId="e58bfbca-cd1c-4393-8739-94581b1060c7" providerId="ADAL" clId="{6DDD3A71-1384-4B47-A43B-DFD8CE12E883}" dt="2023-06-21T12:46:04.516" v="1220" actId="478"/>
          <ac:picMkLst>
            <pc:docMk/>
            <pc:sldMk cId="3478133836" sldId="1954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46:26.360" v="1228" actId="1076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3:04:43.832" v="1291" actId="1076"/>
        <pc:sldMkLst>
          <pc:docMk/>
          <pc:sldMk cId="742682137" sldId="1955"/>
        </pc:sldMkLst>
        <pc:spChg chg="mod">
          <ac:chgData name="Carike Botha" userId="e58bfbca-cd1c-4393-8739-94581b1060c7" providerId="ADAL" clId="{6DDD3A71-1384-4B47-A43B-DFD8CE12E883}" dt="2023-06-21T12:47:34.364" v="1246" actId="20577"/>
          <ac:spMkLst>
            <pc:docMk/>
            <pc:sldMk cId="742682137" sldId="1955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04:43.832" v="1291" actId="1076"/>
          <ac:spMkLst>
            <pc:docMk/>
            <pc:sldMk cId="742682137" sldId="1955"/>
            <ac:spMk id="6" creationId="{68CAB891-36EF-EDFD-AB63-C17DD1A369DC}"/>
          </ac:spMkLst>
        </pc:spChg>
        <pc:picChg chg="del">
          <ac:chgData name="Carike Botha" userId="e58bfbca-cd1c-4393-8739-94581b1060c7" providerId="ADAL" clId="{6DDD3A71-1384-4B47-A43B-DFD8CE12E883}" dt="2023-06-21T12:55:29.413" v="1253" actId="478"/>
          <ac:picMkLst>
            <pc:docMk/>
            <pc:sldMk cId="742682137" sldId="1955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55:51.274" v="1259" actId="1076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3:07:13.855" v="1311" actId="14100"/>
        <pc:sldMkLst>
          <pc:docMk/>
          <pc:sldMk cId="1519197370" sldId="1956"/>
        </pc:sldMkLst>
        <pc:spChg chg="mod">
          <ac:chgData name="Carike Botha" userId="e58bfbca-cd1c-4393-8739-94581b1060c7" providerId="ADAL" clId="{6DDD3A71-1384-4B47-A43B-DFD8CE12E883}" dt="2023-06-21T12:57:04.491" v="1278" actId="20577"/>
          <ac:spMkLst>
            <pc:docMk/>
            <pc:sldMk cId="1519197370" sldId="1956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3:07:07.832" v="1310" actId="1076"/>
          <ac:picMkLst>
            <pc:docMk/>
            <pc:sldMk cId="1519197370" sldId="1956"/>
            <ac:picMk id="3" creationId="{FDF230C1-CEBD-984C-6B0E-D1F9C23487C6}"/>
          </ac:picMkLst>
        </pc:picChg>
        <pc:picChg chg="del">
          <ac:chgData name="Carike Botha" userId="e58bfbca-cd1c-4393-8739-94581b1060c7" providerId="ADAL" clId="{6DDD3A71-1384-4B47-A43B-DFD8CE12E883}" dt="2023-06-21T13:04:56.869" v="1294" actId="478"/>
          <ac:picMkLst>
            <pc:docMk/>
            <pc:sldMk cId="1519197370" sldId="1956"/>
            <ac:picMk id="5" creationId="{C5F91BBF-A550-3F31-6AF9-81432E890872}"/>
          </ac:picMkLst>
        </pc:picChg>
        <pc:picChg chg="add mod">
          <ac:chgData name="Carike Botha" userId="e58bfbca-cd1c-4393-8739-94581b1060c7" providerId="ADAL" clId="{6DDD3A71-1384-4B47-A43B-DFD8CE12E883}" dt="2023-06-21T13:07:13.855" v="1311" actId="14100"/>
          <ac:picMkLst>
            <pc:docMk/>
            <pc:sldMk cId="1519197370" sldId="1956"/>
            <ac:picMk id="6" creationId="{17F873ED-8A39-D5D4-9213-895EA666B0A8}"/>
          </ac:picMkLst>
        </pc:picChg>
        <pc:picChg chg="del">
          <ac:chgData name="Carike Botha" userId="e58bfbca-cd1c-4393-8739-94581b1060c7" providerId="ADAL" clId="{6DDD3A71-1384-4B47-A43B-DFD8CE12E883}" dt="2023-06-21T13:04:56.113" v="1293" actId="478"/>
          <ac:picMkLst>
            <pc:docMk/>
            <pc:sldMk cId="1519197370" sldId="1956"/>
            <ac:picMk id="8" creationId="{AF0A1DDD-A6C3-A1B0-6044-43769C070DA5}"/>
          </ac:picMkLst>
        </pc:picChg>
        <pc:picChg chg="del">
          <ac:chgData name="Carike Botha" userId="e58bfbca-cd1c-4393-8739-94581b1060c7" providerId="ADAL" clId="{6DDD3A71-1384-4B47-A43B-DFD8CE12E883}" dt="2023-06-21T13:04:55.405" v="1292" actId="478"/>
          <ac:picMkLst>
            <pc:docMk/>
            <pc:sldMk cId="1519197370" sldId="1956"/>
            <ac:picMk id="10" creationId="{6447B3EB-9935-90F9-B494-1C8F21945D86}"/>
          </ac:picMkLst>
        </pc:picChg>
        <pc:picChg chg="del">
          <ac:chgData name="Carike Botha" userId="e58bfbca-cd1c-4393-8739-94581b1060c7" providerId="ADAL" clId="{6DDD3A71-1384-4B47-A43B-DFD8CE12E883}" dt="2023-06-21T12:57:07.448" v="1279" actId="478"/>
          <ac:picMkLst>
            <pc:docMk/>
            <pc:sldMk cId="1519197370" sldId="1956"/>
            <ac:picMk id="11" creationId="{B9B621E2-94F5-75BF-F7F6-A56EC16FB258}"/>
          </ac:picMkLst>
        </pc:picChg>
        <pc:picChg chg="del">
          <ac:chgData name="Carike Botha" userId="e58bfbca-cd1c-4393-8739-94581b1060c7" providerId="ADAL" clId="{6DDD3A71-1384-4B47-A43B-DFD8CE12E883}" dt="2023-06-21T13:05:01.078" v="1295" actId="478"/>
          <ac:picMkLst>
            <pc:docMk/>
            <pc:sldMk cId="1519197370" sldId="1956"/>
            <ac:picMk id="14" creationId="{62959AC6-9465-093C-55F2-C6F315EF8714}"/>
          </ac:picMkLst>
        </pc:picChg>
        <pc:picChg chg="add mod">
          <ac:chgData name="Carike Botha" userId="e58bfbca-cd1c-4393-8739-94581b1060c7" providerId="ADAL" clId="{6DDD3A71-1384-4B47-A43B-DFD8CE12E883}" dt="2023-06-21T13:03:36.142" v="1284" actId="1076"/>
          <ac:picMkLst>
            <pc:docMk/>
            <pc:sldMk cId="1519197370" sldId="1956"/>
            <ac:picMk id="3074" creationId="{40DE8FE8-5BE3-CB74-1DE2-8F2C65CAC11C}"/>
          </ac:picMkLst>
        </pc:picChg>
      </pc:sldChg>
      <pc:sldChg chg="addSp delSp modSp add mod modAnim">
        <pc:chgData name="Carike Botha" userId="e58bfbca-cd1c-4393-8739-94581b1060c7" providerId="ADAL" clId="{6DDD3A71-1384-4B47-A43B-DFD8CE12E883}" dt="2023-06-21T13:16:51.742" v="1325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6DDD3A71-1384-4B47-A43B-DFD8CE12E883}" dt="2023-06-21T13:14:39.548" v="1317" actId="1076"/>
          <ac:picMkLst>
            <pc:docMk/>
            <pc:sldMk cId="509489785" sldId="1957"/>
            <ac:picMk id="2" creationId="{58B6D651-C604-5615-08E9-9789DB4DF8D6}"/>
          </ac:picMkLst>
        </pc:picChg>
        <pc:picChg chg="del">
          <ac:chgData name="Carike Botha" userId="e58bfbca-cd1c-4393-8739-94581b1060c7" providerId="ADAL" clId="{6DDD3A71-1384-4B47-A43B-DFD8CE12E883}" dt="2023-06-21T13:06:00.047" v="1302" actId="478"/>
          <ac:picMkLst>
            <pc:docMk/>
            <pc:sldMk cId="509489785" sldId="1957"/>
            <ac:picMk id="3" creationId="{FDF230C1-CEBD-984C-6B0E-D1F9C23487C6}"/>
          </ac:picMkLst>
        </pc:picChg>
        <pc:picChg chg="add del mod">
          <ac:chgData name="Carike Botha" userId="e58bfbca-cd1c-4393-8739-94581b1060c7" providerId="ADAL" clId="{6DDD3A71-1384-4B47-A43B-DFD8CE12E883}" dt="2023-06-21T13:16:07.531" v="1322" actId="478"/>
          <ac:picMkLst>
            <pc:docMk/>
            <pc:sldMk cId="509489785" sldId="1957"/>
            <ac:picMk id="5" creationId="{07664394-45DB-35E9-AE5E-0D0542FE75CD}"/>
          </ac:picMkLst>
        </pc:picChg>
        <pc:picChg chg="add mod">
          <ac:chgData name="Carike Botha" userId="e58bfbca-cd1c-4393-8739-94581b1060c7" providerId="ADAL" clId="{6DDD3A71-1384-4B47-A43B-DFD8CE12E883}" dt="2023-06-21T13:16:51.742" v="1325" actId="1076"/>
          <ac:picMkLst>
            <pc:docMk/>
            <pc:sldMk cId="509489785" sldId="1957"/>
            <ac:picMk id="7" creationId="{D0AF8525-CD87-0043-F40C-E33080E15A12}"/>
          </ac:picMkLst>
        </pc:picChg>
      </pc:sldChg>
      <pc:sldChg chg="delSp modSp add mod ord">
        <pc:chgData name="Carike Botha" userId="e58bfbca-cd1c-4393-8739-94581b1060c7" providerId="ADAL" clId="{6DDD3A71-1384-4B47-A43B-DFD8CE12E883}" dt="2023-06-21T13:17:32.959" v="1343" actId="1076"/>
        <pc:sldMkLst>
          <pc:docMk/>
          <pc:sldMk cId="42140481" sldId="1958"/>
        </pc:sldMkLst>
        <pc:spChg chg="mod">
          <ac:chgData name="Carike Botha" userId="e58bfbca-cd1c-4393-8739-94581b1060c7" providerId="ADAL" clId="{6DDD3A71-1384-4B47-A43B-DFD8CE12E883}" dt="2023-06-21T13:17:32.959" v="1343" actId="1076"/>
          <ac:spMkLst>
            <pc:docMk/>
            <pc:sldMk cId="42140481" sldId="1958"/>
            <ac:spMk id="4" creationId="{619E9CFE-1820-51D6-3F5B-5FD2FCD3B736}"/>
          </ac:spMkLst>
        </pc:spChg>
        <pc:spChg chg="del mod">
          <ac:chgData name="Carike Botha" userId="e58bfbca-cd1c-4393-8739-94581b1060c7" providerId="ADAL" clId="{6DDD3A71-1384-4B47-A43B-DFD8CE12E883}" dt="2023-06-21T13:17:20.687" v="1341" actId="478"/>
          <ac:spMkLst>
            <pc:docMk/>
            <pc:sldMk cId="42140481" sldId="1958"/>
            <ac:spMk id="18" creationId="{57D62F16-F75C-6B98-2080-BECC2DE82C16}"/>
          </ac:spMkLst>
        </pc:spChg>
      </pc:sldChg>
    </pc:docChg>
  </pc:docChgLst>
  <pc:docChgLst>
    <pc:chgData name="Carike Botha" userId="e58bfbca-cd1c-4393-8739-94581b1060c7" providerId="ADAL" clId="{3BD12B51-DF8D-47F1-A944-7CAAAD518B6A}"/>
    <pc:docChg chg="undo redo custSel addSld delSld modSld">
      <pc:chgData name="Carike Botha" userId="e58bfbca-cd1c-4393-8739-94581b1060c7" providerId="ADAL" clId="{3BD12B51-DF8D-47F1-A944-7CAAAD518B6A}" dt="2023-08-19T08:46:50.239" v="103" actId="1076"/>
      <pc:docMkLst>
        <pc:docMk/>
      </pc:docMkLst>
      <pc:sldChg chg="add">
        <pc:chgData name="Carike Botha" userId="e58bfbca-cd1c-4393-8739-94581b1060c7" providerId="ADAL" clId="{3BD12B51-DF8D-47F1-A944-7CAAAD518B6A}" dt="2023-08-18T21:49:30.846" v="63"/>
        <pc:sldMkLst>
          <pc:docMk/>
          <pc:sldMk cId="309472464" sldId="256"/>
        </pc:sldMkLst>
      </pc:sldChg>
      <pc:sldChg chg="addSp delSp modSp mod">
        <pc:chgData name="Carike Botha" userId="e58bfbca-cd1c-4393-8739-94581b1060c7" providerId="ADAL" clId="{3BD12B51-DF8D-47F1-A944-7CAAAD518B6A}" dt="2023-08-19T08:46:50.239" v="103" actId="1076"/>
        <pc:sldMkLst>
          <pc:docMk/>
          <pc:sldMk cId="2159875524" sldId="1938"/>
        </pc:sldMkLst>
        <pc:spChg chg="mod">
          <ac:chgData name="Carike Botha" userId="e58bfbca-cd1c-4393-8739-94581b1060c7" providerId="ADAL" clId="{3BD12B51-DF8D-47F1-A944-7CAAAD518B6A}" dt="2023-08-19T08:45:46.872" v="99" actId="1076"/>
          <ac:spMkLst>
            <pc:docMk/>
            <pc:sldMk cId="2159875524" sldId="1938"/>
            <ac:spMk id="4" creationId="{619E9CFE-1820-51D6-3F5B-5FD2FCD3B736}"/>
          </ac:spMkLst>
        </pc:spChg>
        <pc:spChg chg="mod">
          <ac:chgData name="Carike Botha" userId="e58bfbca-cd1c-4393-8739-94581b1060c7" providerId="ADAL" clId="{3BD12B51-DF8D-47F1-A944-7CAAAD518B6A}" dt="2023-08-19T08:46:42.102" v="102" actId="1076"/>
          <ac:spMkLst>
            <pc:docMk/>
            <pc:sldMk cId="2159875524" sldId="1938"/>
            <ac:spMk id="18" creationId="{57D62F16-F75C-6B98-2080-BECC2DE82C16}"/>
          </ac:spMkLst>
        </pc:spChg>
        <pc:picChg chg="add mod">
          <ac:chgData name="Carike Botha" userId="e58bfbca-cd1c-4393-8739-94581b1060c7" providerId="ADAL" clId="{3BD12B51-DF8D-47F1-A944-7CAAAD518B6A}" dt="2023-08-19T08:46:50.239" v="103" actId="1076"/>
          <ac:picMkLst>
            <pc:docMk/>
            <pc:sldMk cId="2159875524" sldId="1938"/>
            <ac:picMk id="3" creationId="{B153DA37-22EF-7F54-A311-E5827634F9FE}"/>
          </ac:picMkLst>
        </pc:picChg>
        <pc:picChg chg="add del">
          <ac:chgData name="Carike Botha" userId="e58bfbca-cd1c-4393-8739-94581b1060c7" providerId="ADAL" clId="{3BD12B51-DF8D-47F1-A944-7CAAAD518B6A}" dt="2023-08-18T21:47:17.350" v="52" actId="478"/>
          <ac:picMkLst>
            <pc:docMk/>
            <pc:sldMk cId="2159875524" sldId="1938"/>
            <ac:picMk id="3" creationId="{B3698667-DB54-4CF9-7AF2-E49E3745F7E5}"/>
          </ac:picMkLst>
        </pc:picChg>
        <pc:picChg chg="add del mod ord">
          <ac:chgData name="Carike Botha" userId="e58bfbca-cd1c-4393-8739-94581b1060c7" providerId="ADAL" clId="{3BD12B51-DF8D-47F1-A944-7CAAAD518B6A}" dt="2023-08-18T21:39:52.927" v="44" actId="22"/>
          <ac:picMkLst>
            <pc:docMk/>
            <pc:sldMk cId="2159875524" sldId="1938"/>
            <ac:picMk id="5" creationId="{81AB78CE-CA63-8289-91E6-63E6AA6A6FC5}"/>
          </ac:picMkLst>
        </pc:picChg>
        <pc:picChg chg="add mod">
          <ac:chgData name="Carike Botha" userId="e58bfbca-cd1c-4393-8739-94581b1060c7" providerId="ADAL" clId="{3BD12B51-DF8D-47F1-A944-7CAAAD518B6A}" dt="2023-08-19T08:46:50.239" v="103" actId="1076"/>
          <ac:picMkLst>
            <pc:docMk/>
            <pc:sldMk cId="2159875524" sldId="1938"/>
            <ac:picMk id="6" creationId="{6DF284D2-18B6-78BF-E826-C2A041ECABE2}"/>
          </ac:picMkLst>
        </pc:picChg>
        <pc:picChg chg="mod">
          <ac:chgData name="Carike Botha" userId="e58bfbca-cd1c-4393-8739-94581b1060c7" providerId="ADAL" clId="{3BD12B51-DF8D-47F1-A944-7CAAAD518B6A}" dt="2023-08-19T08:45:08.940" v="95" actId="1076"/>
          <ac:picMkLst>
            <pc:docMk/>
            <pc:sldMk cId="2159875524" sldId="1938"/>
            <ac:picMk id="7" creationId="{C798E02D-47C7-06C6-BFBD-C835F284424D}"/>
          </ac:picMkLst>
        </pc:picChg>
        <pc:picChg chg="add mod">
          <ac:chgData name="Carike Botha" userId="e58bfbca-cd1c-4393-8739-94581b1060c7" providerId="ADAL" clId="{3BD12B51-DF8D-47F1-A944-7CAAAD518B6A}" dt="2023-08-18T21:47:28.087" v="57" actId="1076"/>
          <ac:picMkLst>
            <pc:docMk/>
            <pc:sldMk cId="2159875524" sldId="1938"/>
            <ac:picMk id="11" creationId="{B16D4DC1-BF13-4D8A-3545-04FC768F5FED}"/>
          </ac:picMkLst>
        </pc:picChg>
      </pc:sldChg>
      <pc:sldChg chg="addSp delSp modSp mod">
        <pc:chgData name="Carike Botha" userId="e58bfbca-cd1c-4393-8739-94581b1060c7" providerId="ADAL" clId="{3BD12B51-DF8D-47F1-A944-7CAAAD518B6A}" dt="2023-08-18T21:53:05.930" v="86" actId="1076"/>
        <pc:sldMkLst>
          <pc:docMk/>
          <pc:sldMk cId="3505199832" sldId="1940"/>
        </pc:sldMkLst>
        <pc:spChg chg="mod">
          <ac:chgData name="Carike Botha" userId="e58bfbca-cd1c-4393-8739-94581b1060c7" providerId="ADAL" clId="{3BD12B51-DF8D-47F1-A944-7CAAAD518B6A}" dt="2023-08-18T21:48:11.515" v="62" actId="26606"/>
          <ac:spMkLst>
            <pc:docMk/>
            <pc:sldMk cId="3505199832" sldId="1940"/>
            <ac:spMk id="4" creationId="{619E9CFE-1820-51D6-3F5B-5FD2FCD3B736}"/>
          </ac:spMkLst>
        </pc:spChg>
        <pc:spChg chg="mod ord">
          <ac:chgData name="Carike Botha" userId="e58bfbca-cd1c-4393-8739-94581b1060c7" providerId="ADAL" clId="{3BD12B51-DF8D-47F1-A944-7CAAAD518B6A}" dt="2023-08-18T21:48:11.515" v="62" actId="26606"/>
          <ac:spMkLst>
            <pc:docMk/>
            <pc:sldMk cId="3505199832" sldId="1940"/>
            <ac:spMk id="18" creationId="{57D62F16-F75C-6B98-2080-BECC2DE82C16}"/>
          </ac:spMkLst>
        </pc:spChg>
        <pc:picChg chg="add del mod">
          <ac:chgData name="Carike Botha" userId="e58bfbca-cd1c-4393-8739-94581b1060c7" providerId="ADAL" clId="{3BD12B51-DF8D-47F1-A944-7CAAAD518B6A}" dt="2023-08-18T21:52:52.195" v="81" actId="478"/>
          <ac:picMkLst>
            <pc:docMk/>
            <pc:sldMk cId="3505199832" sldId="1940"/>
            <ac:picMk id="3" creationId="{12F11797-F18B-9AD7-EB72-79D7DA4CFDAD}"/>
          </ac:picMkLst>
        </pc:picChg>
        <pc:picChg chg="del">
          <ac:chgData name="Carike Botha" userId="e58bfbca-cd1c-4393-8739-94581b1060c7" providerId="ADAL" clId="{3BD12B51-DF8D-47F1-A944-7CAAAD518B6A}" dt="2023-08-18T21:47:43.295" v="58" actId="478"/>
          <ac:picMkLst>
            <pc:docMk/>
            <pc:sldMk cId="3505199832" sldId="1940"/>
            <ac:picMk id="6" creationId="{1DD86BD0-E101-ECEA-6AB2-2E589E2AC30A}"/>
          </ac:picMkLst>
        </pc:picChg>
        <pc:picChg chg="add mod">
          <ac:chgData name="Carike Botha" userId="e58bfbca-cd1c-4393-8739-94581b1060c7" providerId="ADAL" clId="{3BD12B51-DF8D-47F1-A944-7CAAAD518B6A}" dt="2023-08-18T21:53:05.930" v="86" actId="1076"/>
          <ac:picMkLst>
            <pc:docMk/>
            <pc:sldMk cId="3505199832" sldId="1940"/>
            <ac:picMk id="7" creationId="{9242A4F0-3504-713C-B03E-DE1ADB9366BD}"/>
          </ac:picMkLst>
        </pc:picChg>
      </pc:sldChg>
      <pc:sldChg chg="addSp delSp modSp mod setBg">
        <pc:chgData name="Carike Botha" userId="e58bfbca-cd1c-4393-8739-94581b1060c7" providerId="ADAL" clId="{3BD12B51-DF8D-47F1-A944-7CAAAD518B6A}" dt="2023-08-18T21:51:35.983" v="76" actId="1076"/>
        <pc:sldMkLst>
          <pc:docMk/>
          <pc:sldMk cId="195795007" sldId="1951"/>
        </pc:sldMkLst>
        <pc:spChg chg="mod">
          <ac:chgData name="Carike Botha" userId="e58bfbca-cd1c-4393-8739-94581b1060c7" providerId="ADAL" clId="{3BD12B51-DF8D-47F1-A944-7CAAAD518B6A}" dt="2023-08-18T21:50:26.995" v="70" actId="26606"/>
          <ac:spMkLst>
            <pc:docMk/>
            <pc:sldMk cId="195795007" sldId="1951"/>
            <ac:spMk id="4" creationId="{619E9CFE-1820-51D6-3F5B-5FD2FCD3B736}"/>
          </ac:spMkLst>
        </pc:spChg>
        <pc:spChg chg="add del">
          <ac:chgData name="Carike Botha" userId="e58bfbca-cd1c-4393-8739-94581b1060c7" providerId="ADAL" clId="{3BD12B51-DF8D-47F1-A944-7CAAAD518B6A}" dt="2023-08-18T21:50:32.157" v="71" actId="478"/>
          <ac:spMkLst>
            <pc:docMk/>
            <pc:sldMk cId="195795007" sldId="1951"/>
            <ac:spMk id="9" creationId="{FCAD09E8-8FC3-319E-E4E5-0CD61BD0C727}"/>
          </ac:spMkLst>
        </pc:spChg>
        <pc:picChg chg="add mod">
          <ac:chgData name="Carike Botha" userId="e58bfbca-cd1c-4393-8739-94581b1060c7" providerId="ADAL" clId="{3BD12B51-DF8D-47F1-A944-7CAAAD518B6A}" dt="2023-08-18T21:51:31.804" v="75" actId="1076"/>
          <ac:picMkLst>
            <pc:docMk/>
            <pc:sldMk cId="195795007" sldId="1951"/>
            <ac:picMk id="3" creationId="{02303D36-398D-573C-F9EE-CCCB23BD9084}"/>
          </ac:picMkLst>
        </pc:picChg>
        <pc:picChg chg="del">
          <ac:chgData name="Carike Botha" userId="e58bfbca-cd1c-4393-8739-94581b1060c7" providerId="ADAL" clId="{3BD12B51-DF8D-47F1-A944-7CAAAD518B6A}" dt="2023-08-18T21:50:00.299" v="65" actId="478"/>
          <ac:picMkLst>
            <pc:docMk/>
            <pc:sldMk cId="195795007" sldId="1951"/>
            <ac:picMk id="6" creationId="{F0EBA20C-5D58-3D02-6FEF-C2F7969E270C}"/>
          </ac:picMkLst>
        </pc:picChg>
        <pc:picChg chg="add mod">
          <ac:chgData name="Carike Botha" userId="e58bfbca-cd1c-4393-8739-94581b1060c7" providerId="ADAL" clId="{3BD12B51-DF8D-47F1-A944-7CAAAD518B6A}" dt="2023-08-18T21:51:35.983" v="76" actId="1076"/>
          <ac:picMkLst>
            <pc:docMk/>
            <pc:sldMk cId="195795007" sldId="1951"/>
            <ac:picMk id="7" creationId="{1B6042B8-D012-4375-8B21-9875CCCD5F5D}"/>
          </ac:picMkLst>
        </pc:picChg>
      </pc:sldChg>
      <pc:sldChg chg="addSp delSp modSp mod">
        <pc:chgData name="Carike Botha" userId="e58bfbca-cd1c-4393-8739-94581b1060c7" providerId="ADAL" clId="{3BD12B51-DF8D-47F1-A944-7CAAAD518B6A}" dt="2023-08-18T21:52:48.110" v="80" actId="1076"/>
        <pc:sldMkLst>
          <pc:docMk/>
          <pc:sldMk cId="42140481" sldId="1958"/>
        </pc:sldMkLst>
        <pc:picChg chg="add mod">
          <ac:chgData name="Carike Botha" userId="e58bfbca-cd1c-4393-8739-94581b1060c7" providerId="ADAL" clId="{3BD12B51-DF8D-47F1-A944-7CAAAD518B6A}" dt="2023-08-18T21:52:48.110" v="80" actId="1076"/>
          <ac:picMkLst>
            <pc:docMk/>
            <pc:sldMk cId="42140481" sldId="1958"/>
            <ac:picMk id="3" creationId="{11DCB75E-6ED1-2EF5-EA17-332EACC74F39}"/>
          </ac:picMkLst>
        </pc:picChg>
        <pc:picChg chg="del">
          <ac:chgData name="Carike Botha" userId="e58bfbca-cd1c-4393-8739-94581b1060c7" providerId="ADAL" clId="{3BD12B51-DF8D-47F1-A944-7CAAAD518B6A}" dt="2023-08-18T21:52:39.188" v="77" actId="478"/>
          <ac:picMkLst>
            <pc:docMk/>
            <pc:sldMk cId="42140481" sldId="1958"/>
            <ac:picMk id="12" creationId="{CAA4AD11-9D6B-0984-5262-FBE016526767}"/>
          </ac:picMkLst>
        </pc:picChg>
      </pc:sldChg>
      <pc:sldChg chg="add del">
        <pc:chgData name="Carike Botha" userId="e58bfbca-cd1c-4393-8739-94581b1060c7" providerId="ADAL" clId="{3BD12B51-DF8D-47F1-A944-7CAAAD518B6A}" dt="2023-08-18T21:50:03.682" v="67"/>
        <pc:sldMkLst>
          <pc:docMk/>
          <pc:sldMk cId="611270593" sldId="1959"/>
        </pc:sldMkLst>
      </pc:sldChg>
      <pc:sldChg chg="del">
        <pc:chgData name="Carike Botha" userId="e58bfbca-cd1c-4393-8739-94581b1060c7" providerId="ADAL" clId="{3BD12B51-DF8D-47F1-A944-7CAAAD518B6A}" dt="2023-08-18T21:49:33.481" v="64" actId="47"/>
        <pc:sldMkLst>
          <pc:docMk/>
          <pc:sldMk cId="2082352101" sldId="1959"/>
        </pc:sldMkLst>
      </pc:sldChg>
    </pc:docChg>
  </pc:docChgLst>
  <pc:docChgLst>
    <pc:chgData name="Carike Botha" userId="e58bfbca-cd1c-4393-8739-94581b1060c7" providerId="ADAL" clId="{3352C681-9851-4025-846B-5915C34ECAE9}"/>
    <pc:docChg chg="modSld">
      <pc:chgData name="Carike Botha" userId="e58bfbca-cd1c-4393-8739-94581b1060c7" providerId="ADAL" clId="{3352C681-9851-4025-846B-5915C34ECAE9}" dt="2023-11-08T23:17:09.414" v="0" actId="14100"/>
      <pc:docMkLst>
        <pc:docMk/>
      </pc:docMkLst>
      <pc:sldChg chg="modSp mod">
        <pc:chgData name="Carike Botha" userId="e58bfbca-cd1c-4393-8739-94581b1060c7" providerId="ADAL" clId="{3352C681-9851-4025-846B-5915C34ECAE9}" dt="2023-11-08T23:17:09.414" v="0" actId="14100"/>
        <pc:sldMkLst>
          <pc:docMk/>
          <pc:sldMk cId="2159875524" sldId="1938"/>
        </pc:sldMkLst>
        <pc:picChg chg="mod">
          <ac:chgData name="Carike Botha" userId="e58bfbca-cd1c-4393-8739-94581b1060c7" providerId="ADAL" clId="{3352C681-9851-4025-846B-5915C34ECAE9}" dt="2023-11-08T23:17:09.414" v="0" actId="14100"/>
          <ac:picMkLst>
            <pc:docMk/>
            <pc:sldMk cId="2159875524" sldId="1938"/>
            <ac:picMk id="3" creationId="{B153DA37-22EF-7F54-A311-E5827634F9FE}"/>
          </ac:picMkLst>
        </pc:picChg>
        <pc:picChg chg="mod">
          <ac:chgData name="Carike Botha" userId="e58bfbca-cd1c-4393-8739-94581b1060c7" providerId="ADAL" clId="{3352C681-9851-4025-846B-5915C34ECAE9}" dt="2023-11-08T23:17:09.414" v="0" actId="14100"/>
          <ac:picMkLst>
            <pc:docMk/>
            <pc:sldMk cId="2159875524" sldId="1938"/>
            <ac:picMk id="6" creationId="{6DF284D2-18B6-78BF-E826-C2A041ECABE2}"/>
          </ac:picMkLst>
        </pc:picChg>
      </pc:sldChg>
    </pc:docChg>
  </pc:docChgLst>
  <pc:docChgLst>
    <pc:chgData name="Carike Botha" userId="e58bfbca-cd1c-4393-8739-94581b1060c7" providerId="ADAL" clId="{CD1CE751-A89A-4016-9299-AA17594D062C}"/>
    <pc:docChg chg="undo custSel modSld sldOrd">
      <pc:chgData name="Carike Botha" userId="e58bfbca-cd1c-4393-8739-94581b1060c7" providerId="ADAL" clId="{CD1CE751-A89A-4016-9299-AA17594D062C}" dt="2023-07-11T14:08:29.276" v="98" actId="1076"/>
      <pc:docMkLst>
        <pc:docMk/>
      </pc:docMkLst>
      <pc:sldChg chg="addSp delSp modSp mod">
        <pc:chgData name="Carike Botha" userId="e58bfbca-cd1c-4393-8739-94581b1060c7" providerId="ADAL" clId="{CD1CE751-A89A-4016-9299-AA17594D062C}" dt="2023-07-11T08:55:57.128" v="70" actId="1076"/>
        <pc:sldMkLst>
          <pc:docMk/>
          <pc:sldMk cId="2159875524" sldId="1938"/>
        </pc:sldMkLst>
        <pc:picChg chg="add mod">
          <ac:chgData name="Carike Botha" userId="e58bfbca-cd1c-4393-8739-94581b1060c7" providerId="ADAL" clId="{CD1CE751-A89A-4016-9299-AA17594D062C}" dt="2023-07-11T08:55:57.128" v="70" actId="1076"/>
          <ac:picMkLst>
            <pc:docMk/>
            <pc:sldMk cId="2159875524" sldId="1938"/>
            <ac:picMk id="3" creationId="{B3698667-DB54-4CF9-7AF2-E49E3745F7E5}"/>
          </ac:picMkLst>
        </pc:picChg>
        <pc:picChg chg="del">
          <ac:chgData name="Carike Botha" userId="e58bfbca-cd1c-4393-8739-94581b1060c7" providerId="ADAL" clId="{CD1CE751-A89A-4016-9299-AA17594D062C}" dt="2023-07-11T08:55:30.662" v="64" actId="478"/>
          <ac:picMkLst>
            <pc:docMk/>
            <pc:sldMk cId="2159875524" sldId="1938"/>
            <ac:picMk id="8" creationId="{F3709311-BC86-9D2B-5CBF-46DE03287B6E}"/>
          </ac:picMkLst>
        </pc:picChg>
      </pc:sldChg>
      <pc:sldChg chg="addSp delSp modSp mod modNotesTx">
        <pc:chgData name="Carike Botha" userId="e58bfbca-cd1c-4393-8739-94581b1060c7" providerId="ADAL" clId="{CD1CE751-A89A-4016-9299-AA17594D062C}" dt="2023-07-11T08:51:48.383" v="47"/>
        <pc:sldMkLst>
          <pc:docMk/>
          <pc:sldMk cId="3505199832" sldId="1940"/>
        </pc:sldMkLst>
        <pc:picChg chg="add del mod">
          <ac:chgData name="Carike Botha" userId="e58bfbca-cd1c-4393-8739-94581b1060c7" providerId="ADAL" clId="{CD1CE751-A89A-4016-9299-AA17594D062C}" dt="2023-07-11T08:48:10.510" v="35" actId="478"/>
          <ac:picMkLst>
            <pc:docMk/>
            <pc:sldMk cId="3505199832" sldId="1940"/>
            <ac:picMk id="3" creationId="{2349C28A-A76C-8320-23CB-F2B8DBB0A464}"/>
          </ac:picMkLst>
        </pc:picChg>
        <pc:picChg chg="add mod">
          <ac:chgData name="Carike Botha" userId="e58bfbca-cd1c-4393-8739-94581b1060c7" providerId="ADAL" clId="{CD1CE751-A89A-4016-9299-AA17594D062C}" dt="2023-07-11T08:48:21.394" v="38" actId="1076"/>
          <ac:picMkLst>
            <pc:docMk/>
            <pc:sldMk cId="3505199832" sldId="1940"/>
            <ac:picMk id="6" creationId="{1DD86BD0-E101-ECEA-6AB2-2E589E2AC30A}"/>
          </ac:picMkLst>
        </pc:picChg>
        <pc:picChg chg="del">
          <ac:chgData name="Carike Botha" userId="e58bfbca-cd1c-4393-8739-94581b1060c7" providerId="ADAL" clId="{CD1CE751-A89A-4016-9299-AA17594D062C}" dt="2023-07-11T08:39:15.536" v="24" actId="478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3:56:30.201" v="88" actId="1076"/>
        <pc:sldMkLst>
          <pc:docMk/>
          <pc:sldMk cId="3130618419" sldId="1945"/>
        </pc:sldMkLst>
        <pc:picChg chg="add mod">
          <ac:chgData name="Carike Botha" userId="e58bfbca-cd1c-4393-8739-94581b1060c7" providerId="ADAL" clId="{CD1CE751-A89A-4016-9299-AA17594D062C}" dt="2023-07-11T13:56:30.201" v="88" actId="1076"/>
          <ac:picMkLst>
            <pc:docMk/>
            <pc:sldMk cId="3130618419" sldId="1945"/>
            <ac:picMk id="3" creationId="{2E4C7554-F3B5-B39F-79D9-D92A52D0B981}"/>
          </ac:picMkLst>
        </pc:picChg>
        <pc:picChg chg="del">
          <ac:chgData name="Carike Botha" userId="e58bfbca-cd1c-4393-8739-94581b1060c7" providerId="ADAL" clId="{CD1CE751-A89A-4016-9299-AA17594D062C}" dt="2023-07-11T13:56:23.053" v="85" actId="478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4:08:29.276" v="98" actId="1076"/>
        <pc:sldMkLst>
          <pc:docMk/>
          <pc:sldMk cId="4028661017" sldId="1946"/>
        </pc:sldMkLst>
        <pc:picChg chg="add mod">
          <ac:chgData name="Carike Botha" userId="e58bfbca-cd1c-4393-8739-94581b1060c7" providerId="ADAL" clId="{CD1CE751-A89A-4016-9299-AA17594D062C}" dt="2023-07-11T14:08:29.276" v="98" actId="1076"/>
          <ac:picMkLst>
            <pc:docMk/>
            <pc:sldMk cId="4028661017" sldId="1946"/>
            <ac:picMk id="3" creationId="{55EDBF09-449E-E33D-094C-D5F821F0D31B}"/>
          </ac:picMkLst>
        </pc:picChg>
        <pc:picChg chg="mod">
          <ac:chgData name="Carike Botha" userId="e58bfbca-cd1c-4393-8739-94581b1060c7" providerId="ADAL" clId="{CD1CE751-A89A-4016-9299-AA17594D062C}" dt="2023-07-11T14:08:17.775" v="96" actId="1076"/>
          <ac:picMkLst>
            <pc:docMk/>
            <pc:sldMk cId="4028661017" sldId="1946"/>
            <ac:picMk id="10" creationId="{6447B3EB-9935-90F9-B494-1C8F21945D86}"/>
          </ac:picMkLst>
        </pc:picChg>
        <pc:picChg chg="del">
          <ac:chgData name="Carike Botha" userId="e58bfbca-cd1c-4393-8739-94581b1060c7" providerId="ADAL" clId="{CD1CE751-A89A-4016-9299-AA17594D062C}" dt="2023-07-11T14:07:30.240" v="89" actId="478"/>
          <ac:picMkLst>
            <pc:docMk/>
            <pc:sldMk cId="4028661017" sldId="1946"/>
            <ac:picMk id="14" creationId="{62959AC6-9465-093C-55F2-C6F315EF8714}"/>
          </ac:picMkLst>
        </pc:picChg>
      </pc:sldChg>
      <pc:sldChg chg="ord">
        <pc:chgData name="Carike Botha" userId="e58bfbca-cd1c-4393-8739-94581b1060c7" providerId="ADAL" clId="{CD1CE751-A89A-4016-9299-AA17594D062C}" dt="2023-07-11T08:15:43.096" v="7"/>
        <pc:sldMkLst>
          <pc:docMk/>
          <pc:sldMk cId="2037272643" sldId="1947"/>
        </pc:sldMkLst>
      </pc:sldChg>
      <pc:sldChg chg="addSp delSp modSp mod">
        <pc:chgData name="Carike Botha" userId="e58bfbca-cd1c-4393-8739-94581b1060c7" providerId="ADAL" clId="{CD1CE751-A89A-4016-9299-AA17594D062C}" dt="2023-07-11T08:57:25.673" v="74" actId="1076"/>
        <pc:sldMkLst>
          <pc:docMk/>
          <pc:sldMk cId="1604787952" sldId="1948"/>
        </pc:sldMkLst>
        <pc:picChg chg="add mod">
          <ac:chgData name="Carike Botha" userId="e58bfbca-cd1c-4393-8739-94581b1060c7" providerId="ADAL" clId="{CD1CE751-A89A-4016-9299-AA17594D062C}" dt="2023-07-11T08:57:25.673" v="74" actId="1076"/>
          <ac:picMkLst>
            <pc:docMk/>
            <pc:sldMk cId="1604787952" sldId="1948"/>
            <ac:picMk id="4" creationId="{5C512460-1AEC-43FA-86FD-8F59B54D1C0D}"/>
          </ac:picMkLst>
        </pc:picChg>
        <pc:picChg chg="del">
          <ac:chgData name="Carike Botha" userId="e58bfbca-cd1c-4393-8739-94581b1060c7" providerId="ADAL" clId="{CD1CE751-A89A-4016-9299-AA17594D062C}" dt="2023-07-11T08:57:16.038" v="71" actId="478"/>
          <ac:picMkLst>
            <pc:docMk/>
            <pc:sldMk cId="1604787952" sldId="1948"/>
            <ac:picMk id="17" creationId="{CDE8C6BC-06D6-5043-C6A5-1CF2764BC8D5}"/>
          </ac:picMkLst>
        </pc:picChg>
      </pc:sldChg>
      <pc:sldChg chg="addSp delSp modSp mod">
        <pc:chgData name="Carike Botha" userId="e58bfbca-cd1c-4393-8739-94581b1060c7" providerId="ADAL" clId="{CD1CE751-A89A-4016-9299-AA17594D062C}" dt="2023-07-11T13:51:49.894" v="84" actId="1076"/>
        <pc:sldMkLst>
          <pc:docMk/>
          <pc:sldMk cId="3814817107" sldId="1949"/>
        </pc:sldMkLst>
        <pc:picChg chg="add mod">
          <ac:chgData name="Carike Botha" userId="e58bfbca-cd1c-4393-8739-94581b1060c7" providerId="ADAL" clId="{CD1CE751-A89A-4016-9299-AA17594D062C}" dt="2023-07-11T13:51:49.894" v="84" actId="1076"/>
          <ac:picMkLst>
            <pc:docMk/>
            <pc:sldMk cId="3814817107" sldId="1949"/>
            <ac:picMk id="4" creationId="{E41AE4E0-9501-4AED-8BA7-0F9BAA7E815D}"/>
          </ac:picMkLst>
        </pc:picChg>
        <pc:picChg chg="del">
          <ac:chgData name="Carike Botha" userId="e58bfbca-cd1c-4393-8739-94581b1060c7" providerId="ADAL" clId="{CD1CE751-A89A-4016-9299-AA17594D062C}" dt="2023-07-11T13:51:35.232" v="79" actId="478"/>
          <ac:picMkLst>
            <pc:docMk/>
            <pc:sldMk cId="3814817107" sldId="1949"/>
            <ac:picMk id="8" creationId="{7880D12E-4BCC-91D8-10DE-50DD6C4ACDCB}"/>
          </ac:picMkLst>
        </pc:picChg>
      </pc:sldChg>
      <pc:sldChg chg="ord">
        <pc:chgData name="Carike Botha" userId="e58bfbca-cd1c-4393-8739-94581b1060c7" providerId="ADAL" clId="{CD1CE751-A89A-4016-9299-AA17594D062C}" dt="2023-07-11T08:17:57.031" v="23"/>
        <pc:sldMkLst>
          <pc:docMk/>
          <pc:sldMk cId="195795007" sldId="1951"/>
        </pc:sldMkLst>
      </pc:sldChg>
      <pc:sldChg chg="ord">
        <pc:chgData name="Carike Botha" userId="e58bfbca-cd1c-4393-8739-94581b1060c7" providerId="ADAL" clId="{CD1CE751-A89A-4016-9299-AA17594D062C}" dt="2023-07-11T08:17:51.761" v="21"/>
        <pc:sldMkLst>
          <pc:docMk/>
          <pc:sldMk cId="468954331" sldId="1952"/>
        </pc:sldMkLst>
      </pc:sldChg>
      <pc:sldChg chg="addSp delSp modSp mod ord">
        <pc:chgData name="Carike Botha" userId="e58bfbca-cd1c-4393-8739-94581b1060c7" providerId="ADAL" clId="{CD1CE751-A89A-4016-9299-AA17594D062C}" dt="2023-07-11T08:59:21.944" v="78" actId="1076"/>
        <pc:sldMkLst>
          <pc:docMk/>
          <pc:sldMk cId="1125433779" sldId="1953"/>
        </pc:sldMkLst>
        <pc:picChg chg="del">
          <ac:chgData name="Carike Botha" userId="e58bfbca-cd1c-4393-8739-94581b1060c7" providerId="ADAL" clId="{CD1CE751-A89A-4016-9299-AA17594D062C}" dt="2023-07-11T08:59:13.933" v="75" actId="478"/>
          <ac:picMkLst>
            <pc:docMk/>
            <pc:sldMk cId="1125433779" sldId="1953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CD1CE751-A89A-4016-9299-AA17594D062C}" dt="2023-07-11T08:59:21.944" v="78" actId="1076"/>
          <ac:picMkLst>
            <pc:docMk/>
            <pc:sldMk cId="1125433779" sldId="1953"/>
            <ac:picMk id="6" creationId="{824849A8-DAD0-B576-BDE2-A7D6E67C1EB5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44.259" v="46"/>
        <pc:sldMkLst>
          <pc:docMk/>
          <pc:sldMk cId="3478133836" sldId="1954"/>
        </pc:sldMkLst>
        <pc:picChg chg="add mod">
          <ac:chgData name="Carike Botha" userId="e58bfbca-cd1c-4393-8739-94581b1060c7" providerId="ADAL" clId="{CD1CE751-A89A-4016-9299-AA17594D062C}" dt="2023-07-11T08:47:50.026" v="34" actId="1076"/>
          <ac:picMkLst>
            <pc:docMk/>
            <pc:sldMk cId="3478133836" sldId="1954"/>
            <ac:picMk id="3" creationId="{11A1EF14-EFCB-7831-86BA-AEF4FDA92FCA}"/>
          </ac:picMkLst>
        </pc:picChg>
        <pc:picChg chg="del">
          <ac:chgData name="Carike Botha" userId="e58bfbca-cd1c-4393-8739-94581b1060c7" providerId="ADAL" clId="{CD1CE751-A89A-4016-9299-AA17594D062C}" dt="2023-07-11T08:47:34.148" v="30" actId="478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36.985" v="45" actId="20577"/>
        <pc:sldMkLst>
          <pc:docMk/>
          <pc:sldMk cId="742682137" sldId="1955"/>
        </pc:sldMkLst>
        <pc:picChg chg="add mod">
          <ac:chgData name="Carike Botha" userId="e58bfbca-cd1c-4393-8739-94581b1060c7" providerId="ADAL" clId="{CD1CE751-A89A-4016-9299-AA17594D062C}" dt="2023-07-11T08:49:36.994" v="42" actId="1076"/>
          <ac:picMkLst>
            <pc:docMk/>
            <pc:sldMk cId="742682137" sldId="1955"/>
            <ac:picMk id="3" creationId="{EEB38599-5377-E262-6CCD-DFC48C60FE60}"/>
          </ac:picMkLst>
        </pc:picChg>
        <pc:picChg chg="del">
          <ac:chgData name="Carike Botha" userId="e58bfbca-cd1c-4393-8739-94581b1060c7" providerId="ADAL" clId="{CD1CE751-A89A-4016-9299-AA17594D062C}" dt="2023-07-11T08:49:30.168" v="39" actId="478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3:00.666" v="56" actId="1076"/>
        <pc:sldMkLst>
          <pc:docMk/>
          <pc:sldMk cId="1519197370" sldId="1956"/>
        </pc:sldMkLst>
        <pc:picChg chg="add mod">
          <ac:chgData name="Carike Botha" userId="e58bfbca-cd1c-4393-8739-94581b1060c7" providerId="ADAL" clId="{CD1CE751-A89A-4016-9299-AA17594D062C}" dt="2023-07-11T08:53:00.666" v="56" actId="1076"/>
          <ac:picMkLst>
            <pc:docMk/>
            <pc:sldMk cId="1519197370" sldId="1956"/>
            <ac:picMk id="4" creationId="{CCE038C5-A857-CD83-F986-CA3EE600D07B}"/>
          </ac:picMkLst>
        </pc:picChg>
        <pc:picChg chg="del">
          <ac:chgData name="Carike Botha" userId="e58bfbca-cd1c-4393-8739-94581b1060c7" providerId="ADAL" clId="{CD1CE751-A89A-4016-9299-AA17594D062C}" dt="2023-07-11T08:52:21.128" v="48" actId="478"/>
          <ac:picMkLst>
            <pc:docMk/>
            <pc:sldMk cId="1519197370" sldId="1956"/>
            <ac:picMk id="6" creationId="{17F873ED-8A39-D5D4-9213-895EA666B0A8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4:41.976" v="62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CD1CE751-A89A-4016-9299-AA17594D062C}" dt="2023-07-11T08:54:41.976" v="62" actId="1076"/>
          <ac:picMkLst>
            <pc:docMk/>
            <pc:sldMk cId="509489785" sldId="1957"/>
            <ac:picMk id="4" creationId="{37F6BF8D-7DDA-1B75-DA1E-551418D0A3CE}"/>
          </ac:picMkLst>
        </pc:picChg>
        <pc:picChg chg="del">
          <ac:chgData name="Carike Botha" userId="e58bfbca-cd1c-4393-8739-94581b1060c7" providerId="ADAL" clId="{CD1CE751-A89A-4016-9299-AA17594D062C}" dt="2023-07-11T08:54:29.796" v="57" actId="478"/>
          <ac:picMkLst>
            <pc:docMk/>
            <pc:sldMk cId="509489785" sldId="1957"/>
            <ac:picMk id="7" creationId="{D0AF8525-CD87-0043-F40C-E33080E15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https://icons8.com/illustrations/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2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  <a:p>
            <a:r>
              <a:rPr lang="en-ZA" dirty="0"/>
              <a:t>https://www.figma.com/@pittmandigital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F13A-4D6E-A4F6-AF4D-976D9530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BB8F2-8F40-E981-E127-D2FA80857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BB116-A9A1-95D9-1A97-0498713E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98D67-8E37-4975-9C88-82A06AF29B3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4B8F7-9F01-2681-0FAC-1FCC5679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FA96F-61DA-0F42-A204-0668A41F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FB3B-C54C-4BE1-8710-B54254946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Process Expense Claims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rmAutofit/>
          </a:bodyPr>
          <a:lstStyle/>
          <a:p>
            <a:r>
              <a:rPr lang="en-US" b="1" dirty="0"/>
              <a:t>Let’s look at how to do this using </a:t>
            </a:r>
            <a:r>
              <a:rPr lang="en-US" dirty="0"/>
              <a:t>Copilot</a:t>
            </a:r>
            <a:r>
              <a:rPr lang="en-US" b="1" dirty="0"/>
              <a:t>, Power Platform and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2A4F0-3504-713C-B03E-DE1ADB936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56" y="1048400"/>
            <a:ext cx="6788696" cy="4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15456"/>
            <a:ext cx="4672584" cy="1764792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268184"/>
            <a:ext cx="5517335" cy="1024128"/>
          </a:xfrm>
        </p:spPr>
        <p:txBody>
          <a:bodyPr>
            <a:noAutofit/>
          </a:bodyPr>
          <a:lstStyle/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Carike Botha (@Carike_B)</a:t>
            </a:r>
          </a:p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Software Developer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798E02D-47C7-06C6-BFBD-C835F284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626"/>
            <a:ext cx="3333750" cy="1381125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0F45E34C-8537-50DA-7393-05DD6A1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42" y="88487"/>
            <a:ext cx="2379406" cy="237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D4DC1-BF13-4D8A-3545-04FC768F5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55" y="256263"/>
            <a:ext cx="4565858" cy="5608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3DA37-22EF-7F54-A311-E5827634F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784" y="5653548"/>
            <a:ext cx="726826" cy="72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284D2-18B6-78BF-E826-C2A041ECA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147" y="5653548"/>
            <a:ext cx="726826" cy="7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2AAF502-33F9-5CD8-D75C-1231B65B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008" y="4927507"/>
            <a:ext cx="1485928" cy="50049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F4DFF74-4DF1-2297-4326-939E0E682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24" y="4985893"/>
            <a:ext cx="2383182" cy="453866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18911FAB-C525-9B53-E6FE-E944CEDEE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05" y="4799876"/>
            <a:ext cx="1076630" cy="860277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53AC3D83-97B7-FFCF-E18D-E63881D1F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00" y="4624080"/>
            <a:ext cx="2676795" cy="999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DBD7C3-DDCE-FB9B-5D5D-54504D2B6B74}"/>
              </a:ext>
            </a:extLst>
          </p:cNvPr>
          <p:cNvSpPr/>
          <p:nvPr/>
        </p:nvSpPr>
        <p:spPr>
          <a:xfrm>
            <a:off x="5086411" y="1"/>
            <a:ext cx="7105589" cy="2713981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FA46-B326-6315-8F53-E5EC2FF940FC}"/>
              </a:ext>
            </a:extLst>
          </p:cNvPr>
          <p:cNvSpPr txBox="1">
            <a:spLocks/>
          </p:cNvSpPr>
          <p:nvPr/>
        </p:nvSpPr>
        <p:spPr>
          <a:xfrm>
            <a:off x="5824379" y="0"/>
            <a:ext cx="5816943" cy="2096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THANK YOU TO OUR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SPONSORS</a:t>
            </a:r>
          </a:p>
        </p:txBody>
      </p:sp>
      <p:pic>
        <p:nvPicPr>
          <p:cNvPr id="10" name="Picture 9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68911F71-8B2B-4394-55E4-7C385441B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38" y="2812902"/>
            <a:ext cx="3787755" cy="1450576"/>
          </a:xfrm>
          <a:prstGeom prst="rect">
            <a:avLst/>
          </a:prstGeom>
        </p:spPr>
      </p:pic>
      <p:pic>
        <p:nvPicPr>
          <p:cNvPr id="11" name="Picture 10" descr="A logo with a diamond shaped object&#10;&#10;Description automatically generated with medium confidence">
            <a:extLst>
              <a:ext uri="{FF2B5EF4-FFF2-40B4-BE49-F238E27FC236}">
                <a16:creationId xmlns:a16="http://schemas.microsoft.com/office/drawing/2014/main" id="{770C23FF-923C-3B0F-ADBF-A99EC6E4C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8" y="4791386"/>
            <a:ext cx="2134669" cy="93203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82D7320-8666-BE33-84DB-1BDEB1DC7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2" y="0"/>
            <a:ext cx="5106573" cy="2713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039FC-61F1-0F08-059D-C59BA3DDFAEF}"/>
              </a:ext>
            </a:extLst>
          </p:cNvPr>
          <p:cNvSpPr txBox="1"/>
          <p:nvPr/>
        </p:nvSpPr>
        <p:spPr>
          <a:xfrm>
            <a:off x="3104129" y="5666266"/>
            <a:ext cx="188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Astel</a:t>
            </a:r>
            <a:r>
              <a:rPr lang="en-US" sz="2400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0947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rmAutofit/>
          </a:bodyPr>
          <a:lstStyle/>
          <a:p>
            <a:r>
              <a:rPr lang="en-US"/>
              <a:t>Demo Time!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3D36-398D-573C-F9EE-CCCB23BD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86" y="348448"/>
            <a:ext cx="4325112" cy="40115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042B8-D012-4375-8B21-9875CCCD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10" y="2223590"/>
            <a:ext cx="3238075" cy="37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041" y="2558206"/>
            <a:ext cx="4803213" cy="1764792"/>
          </a:xfrm>
        </p:spPr>
        <p:txBody>
          <a:bodyPr anchor="t">
            <a:noAutofit/>
          </a:bodyPr>
          <a:lstStyle/>
          <a:p>
            <a:r>
              <a:rPr lang="en-US" sz="66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CB75E-6ED1-2EF5-EA17-332EACC7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974"/>
            <a:ext cx="6745673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8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742</TotalTime>
  <Words>92</Words>
  <Application>Microsoft Office PowerPoint</Application>
  <PresentationFormat>Widescreen</PresentationFormat>
  <Paragraphs>18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Semibold</vt:lpstr>
      <vt:lpstr>powerpoint tutorial</vt:lpstr>
      <vt:lpstr>Process Expense Claims</vt:lpstr>
      <vt:lpstr>Who am I?</vt:lpstr>
      <vt:lpstr>PowerPoint Presentation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Platform What’s new?</dc:title>
  <dc:creator>Carike Botha</dc:creator>
  <cp:lastModifiedBy>Carike Botha</cp:lastModifiedBy>
  <cp:revision>1</cp:revision>
  <dcterms:created xsi:type="dcterms:W3CDTF">2023-06-21T08:57:44Z</dcterms:created>
  <dcterms:modified xsi:type="dcterms:W3CDTF">2023-11-08T23:17:11Z</dcterms:modified>
</cp:coreProperties>
</file>